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 id="2147483712" r:id="rId5"/>
    <p:sldMasterId id="2147483738" r:id="rId6"/>
    <p:sldMasterId id="2147483757" r:id="rId7"/>
    <p:sldMasterId id="2147483779" r:id="rId8"/>
    <p:sldMasterId id="2147483790" r:id="rId9"/>
    <p:sldMasterId id="2147483772" r:id="rId10"/>
  </p:sldMasterIdLst>
  <p:notesMasterIdLst>
    <p:notesMasterId r:id="rId74"/>
  </p:notesMasterIdLst>
  <p:handoutMasterIdLst>
    <p:handoutMasterId r:id="rId75"/>
  </p:handoutMasterIdLst>
  <p:sldIdLst>
    <p:sldId id="2351" r:id="rId11"/>
    <p:sldId id="2350" r:id="rId12"/>
    <p:sldId id="2352" r:id="rId13"/>
    <p:sldId id="2301" r:id="rId14"/>
    <p:sldId id="2314" r:id="rId15"/>
    <p:sldId id="2245" r:id="rId16"/>
    <p:sldId id="2206" r:id="rId17"/>
    <p:sldId id="2337" r:id="rId18"/>
    <p:sldId id="2204" r:id="rId19"/>
    <p:sldId id="2188" r:id="rId20"/>
    <p:sldId id="1008" r:id="rId21"/>
    <p:sldId id="2049" r:id="rId22"/>
    <p:sldId id="2343" r:id="rId23"/>
    <p:sldId id="2005" r:id="rId24"/>
    <p:sldId id="1488" r:id="rId25"/>
    <p:sldId id="2006" r:id="rId26"/>
    <p:sldId id="2342" r:id="rId27"/>
    <p:sldId id="2315" r:id="rId28"/>
    <p:sldId id="2198" r:id="rId29"/>
    <p:sldId id="2242" r:id="rId30"/>
    <p:sldId id="2227" r:id="rId31"/>
    <p:sldId id="2192" r:id="rId32"/>
    <p:sldId id="2316" r:id="rId33"/>
    <p:sldId id="2156" r:id="rId34"/>
    <p:sldId id="2357" r:id="rId35"/>
    <p:sldId id="2293" r:id="rId36"/>
    <p:sldId id="2294" r:id="rId37"/>
    <p:sldId id="2295" r:id="rId38"/>
    <p:sldId id="2072" r:id="rId39"/>
    <p:sldId id="2075" r:id="rId40"/>
    <p:sldId id="2073" r:id="rId41"/>
    <p:sldId id="2079" r:id="rId42"/>
    <p:sldId id="430" r:id="rId43"/>
    <p:sldId id="2092" r:id="rId44"/>
    <p:sldId id="2312" r:id="rId45"/>
    <p:sldId id="1856" r:id="rId46"/>
    <p:sldId id="2120" r:id="rId47"/>
    <p:sldId id="2310" r:id="rId48"/>
    <p:sldId id="2336" r:id="rId49"/>
    <p:sldId id="2112" r:id="rId50"/>
    <p:sldId id="2115" r:id="rId51"/>
    <p:sldId id="2324" r:id="rId52"/>
    <p:sldId id="2313" r:id="rId53"/>
    <p:sldId id="2317" r:id="rId54"/>
    <p:sldId id="2038" r:id="rId55"/>
    <p:sldId id="2339" r:id="rId56"/>
    <p:sldId id="2149" r:id="rId57"/>
    <p:sldId id="1312" r:id="rId58"/>
    <p:sldId id="2358" r:id="rId59"/>
    <p:sldId id="2359" r:id="rId60"/>
    <p:sldId id="2360" r:id="rId61"/>
    <p:sldId id="2361" r:id="rId62"/>
    <p:sldId id="2363" r:id="rId63"/>
    <p:sldId id="2362" r:id="rId64"/>
    <p:sldId id="1832" r:id="rId65"/>
    <p:sldId id="2061" r:id="rId66"/>
    <p:sldId id="2065" r:id="rId67"/>
    <p:sldId id="2064" r:id="rId68"/>
    <p:sldId id="2063" r:id="rId69"/>
    <p:sldId id="2062" r:id="rId70"/>
    <p:sldId id="2056" r:id="rId71"/>
    <p:sldId id="2356" r:id="rId72"/>
    <p:sldId id="2354" r:id="rId73"/>
  </p:sldIdLst>
  <p:sldSz cx="12192000" cy="6858000"/>
  <p:notesSz cx="6858000" cy="9144000"/>
  <p:embeddedFontLst>
    <p:embeddedFont>
      <p:font typeface="Century Gothic" panose="020B0502020202020204" pitchFamily="34" charset="0"/>
      <p:regular r:id="rId76"/>
      <p:bold r:id="rId77"/>
      <p:italic r:id="rId78"/>
      <p:boldItalic r:id="rId79"/>
    </p:embeddedFont>
    <p:embeddedFont>
      <p:font typeface="Edwardian Script ITC" panose="030303020407070D0804" pitchFamily="66" charset="0"/>
      <p:regular r:id="rId80"/>
    </p:embeddedFont>
    <p:embeddedFont>
      <p:font typeface="Georgia" panose="02040502050405020303" pitchFamily="18" charset="0"/>
      <p:regular r:id="rId81"/>
      <p:bold r:id="rId82"/>
      <p:italic r:id="rId83"/>
      <p:boldItalic r:id="rId84"/>
    </p:embeddedFont>
    <p:embeddedFont>
      <p:font typeface="Poppins" panose="00000500000000000000" pitchFamily="2" charset="0"/>
      <p:regular r:id="rId85"/>
      <p:bold r:id="rId86"/>
      <p:italic r:id="rId87"/>
      <p:boldItalic r:id="rId88"/>
    </p:embeddedFont>
    <p:embeddedFont>
      <p:font typeface="Poppins Light" panose="00000400000000000000" pitchFamily="2" charset="0"/>
      <p:regular r:id="rId89"/>
      <p:italic r:id="rId90"/>
    </p:embeddedFont>
    <p:embeddedFont>
      <p:font typeface="Poppins Medium" panose="00000600000000000000" pitchFamily="2" charset="0"/>
      <p:regular r:id="rId91"/>
      <p:italic r:id="rId92"/>
    </p:embeddedFont>
    <p:embeddedFont>
      <p:font typeface="Poppins SemiBold" panose="00000700000000000000" pitchFamily="2" charset="0"/>
      <p:regular r:id="rId93"/>
      <p:bold r:id="rId94"/>
      <p:italic r:id="rId95"/>
      <p:boldItalic r:id="rId96"/>
    </p:embeddedFont>
    <p:embeddedFont>
      <p:font typeface="Tahoma" panose="020B0604030504040204" pitchFamily="34" charset="0"/>
      <p:regular r:id="rId97"/>
      <p:bold r:id="rId98"/>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xempelbilder" id="{9FECC292-9507-E24C-AAB1-23B17156848C}">
          <p14:sldIdLst>
            <p14:sldId id="2351"/>
            <p14:sldId id="2350"/>
            <p14:sldId id="2352"/>
            <p14:sldId id="2301"/>
            <p14:sldId id="2314"/>
            <p14:sldId id="2245"/>
            <p14:sldId id="2206"/>
            <p14:sldId id="2337"/>
            <p14:sldId id="2204"/>
            <p14:sldId id="2188"/>
            <p14:sldId id="1008"/>
            <p14:sldId id="2049"/>
            <p14:sldId id="2343"/>
            <p14:sldId id="2005"/>
            <p14:sldId id="1488"/>
            <p14:sldId id="2006"/>
            <p14:sldId id="2342"/>
            <p14:sldId id="2315"/>
            <p14:sldId id="2198"/>
            <p14:sldId id="2242"/>
            <p14:sldId id="2227"/>
            <p14:sldId id="2192"/>
            <p14:sldId id="2316"/>
            <p14:sldId id="2156"/>
            <p14:sldId id="2357"/>
            <p14:sldId id="2293"/>
            <p14:sldId id="2294"/>
            <p14:sldId id="2295"/>
            <p14:sldId id="2072"/>
            <p14:sldId id="2075"/>
            <p14:sldId id="2073"/>
            <p14:sldId id="2079"/>
            <p14:sldId id="430"/>
            <p14:sldId id="2092"/>
            <p14:sldId id="2312"/>
            <p14:sldId id="1856"/>
            <p14:sldId id="2120"/>
            <p14:sldId id="2310"/>
            <p14:sldId id="2336"/>
            <p14:sldId id="2112"/>
            <p14:sldId id="2115"/>
            <p14:sldId id="2324"/>
            <p14:sldId id="2313"/>
            <p14:sldId id="2317"/>
            <p14:sldId id="2038"/>
            <p14:sldId id="2339"/>
            <p14:sldId id="2149"/>
            <p14:sldId id="1312"/>
            <p14:sldId id="2358"/>
            <p14:sldId id="2359"/>
            <p14:sldId id="2360"/>
            <p14:sldId id="2361"/>
            <p14:sldId id="2363"/>
            <p14:sldId id="2362"/>
            <p14:sldId id="1832"/>
            <p14:sldId id="2061"/>
            <p14:sldId id="2065"/>
            <p14:sldId id="2064"/>
            <p14:sldId id="2063"/>
            <p14:sldId id="2062"/>
            <p14:sldId id="2056"/>
            <p14:sldId id="2356"/>
            <p14:sldId id="235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1729"/>
    <a:srgbClr val="BACFD8"/>
    <a:srgbClr val="FBF3DF"/>
    <a:srgbClr val="EFC561"/>
    <a:srgbClr val="1D293B"/>
    <a:srgbClr val="33586B"/>
    <a:srgbClr val="BE4350"/>
    <a:srgbClr val="FAA7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5F4FC0-55C6-42A0-88C5-E85683FFF4C8}" v="45" dt="2024-06-12T13:25:04.616"/>
    <p1510:client id="{BA7E9A3C-5D71-8842-947E-B809A72BC639}" v="8" dt="2024-06-13T09:21:38.7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79" autoAdjust="0"/>
    <p:restoredTop sz="96327" autoAdjust="0"/>
  </p:normalViewPr>
  <p:slideViewPr>
    <p:cSldViewPr snapToGrid="0">
      <p:cViewPr varScale="1">
        <p:scale>
          <a:sx n="78" d="100"/>
          <a:sy n="78" d="100"/>
        </p:scale>
        <p:origin x="1066" y="72"/>
      </p:cViewPr>
      <p:guideLst/>
    </p:cSldViewPr>
  </p:slideViewPr>
  <p:outlineViewPr>
    <p:cViewPr>
      <p:scale>
        <a:sx n="33" d="100"/>
        <a:sy n="33" d="100"/>
      </p:scale>
      <p:origin x="0" y="-246"/>
    </p:cViewPr>
  </p:outlineViewPr>
  <p:notesTextViewPr>
    <p:cViewPr>
      <p:scale>
        <a:sx n="85" d="100"/>
        <a:sy n="85" d="100"/>
      </p:scale>
      <p:origin x="0" y="0"/>
    </p:cViewPr>
  </p:notesTextViewPr>
  <p:notesViewPr>
    <p:cSldViewPr snapToGrid="0">
      <p:cViewPr>
        <p:scale>
          <a:sx n="1" d="2"/>
          <a:sy n="1" d="2"/>
        </p:scale>
        <p:origin x="5696" y="18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font" Target="fonts/font9.fntdata"/><Relationship Id="rId89" Type="http://schemas.openxmlformats.org/officeDocument/2006/relationships/font" Target="fonts/font14.fntdata"/><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notesMaster" Target="notesMasters/notesMaster1.xml"/><Relationship Id="rId79" Type="http://schemas.openxmlformats.org/officeDocument/2006/relationships/font" Target="fonts/font4.fntdata"/><Relationship Id="rId102"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font" Target="fonts/font15.fntdata"/><Relationship Id="rId95" Type="http://schemas.openxmlformats.org/officeDocument/2006/relationships/font" Target="fonts/font20.fntdata"/><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font" Target="fonts/font5.fntdata"/><Relationship Id="rId85" Type="http://schemas.openxmlformats.org/officeDocument/2006/relationships/font" Target="fonts/font10.fntdata"/><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microsoft.com/office/2015/10/relationships/revisionInfo" Target="revisionInfo.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handoutMaster" Target="handoutMasters/handoutMaster1.xml"/><Relationship Id="rId83" Type="http://schemas.openxmlformats.org/officeDocument/2006/relationships/font" Target="fonts/font8.fntdata"/><Relationship Id="rId88" Type="http://schemas.openxmlformats.org/officeDocument/2006/relationships/font" Target="fonts/font13.fntdata"/><Relationship Id="rId91" Type="http://schemas.openxmlformats.org/officeDocument/2006/relationships/font" Target="fonts/font16.fntdata"/><Relationship Id="rId96" Type="http://schemas.openxmlformats.org/officeDocument/2006/relationships/font" Target="fonts/font21.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94" Type="http://schemas.openxmlformats.org/officeDocument/2006/relationships/font" Target="fonts/font19.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font" Target="fonts/font1.fntdata"/><Relationship Id="rId97" Type="http://schemas.openxmlformats.org/officeDocument/2006/relationships/font" Target="fonts/font22.fntdata"/><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font" Target="fonts/font17.fntdata"/><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font" Target="fonts/font12.fntdata"/><Relationship Id="rId61" Type="http://schemas.openxmlformats.org/officeDocument/2006/relationships/slide" Target="slides/slide51.xml"/><Relationship Id="rId82" Type="http://schemas.openxmlformats.org/officeDocument/2006/relationships/font" Target="fonts/font7.fntdata"/><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font" Target="fonts/font2.fntdata"/><Relationship Id="rId100"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font" Target="fonts/font18.fntdata"/><Relationship Id="rId98" Type="http://schemas.openxmlformats.org/officeDocument/2006/relationships/font" Target="fonts/font23.fntdata"/><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B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k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k1"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spPr>
            <a:ln>
              <a:noFill/>
            </a:ln>
          </c:spPr>
          <c:dPt>
            <c:idx val="0"/>
            <c:bubble3D val="0"/>
            <c:spPr>
              <a:solidFill>
                <a:schemeClr val="accent5">
                  <a:tint val="58000"/>
                </a:schemeClr>
              </a:solidFill>
              <a:ln w="19050">
                <a:noFill/>
              </a:ln>
              <a:effectLst/>
            </c:spPr>
            <c:extLst>
              <c:ext xmlns:c16="http://schemas.microsoft.com/office/drawing/2014/chart" uri="{C3380CC4-5D6E-409C-BE32-E72D297353CC}">
                <c16:uniqueId val="{00000001-7401-2B4D-813E-B5D3C5CE077D}"/>
              </c:ext>
            </c:extLst>
          </c:dPt>
          <c:dPt>
            <c:idx val="1"/>
            <c:bubble3D val="0"/>
            <c:spPr>
              <a:solidFill>
                <a:schemeClr val="accent5">
                  <a:tint val="86000"/>
                </a:schemeClr>
              </a:solidFill>
              <a:ln w="19050">
                <a:noFill/>
              </a:ln>
              <a:effectLst/>
            </c:spPr>
            <c:extLst>
              <c:ext xmlns:c16="http://schemas.microsoft.com/office/drawing/2014/chart" uri="{C3380CC4-5D6E-409C-BE32-E72D297353CC}">
                <c16:uniqueId val="{00000003-7401-2B4D-813E-B5D3C5CE077D}"/>
              </c:ext>
            </c:extLst>
          </c:dPt>
          <c:dPt>
            <c:idx val="2"/>
            <c:bubble3D val="0"/>
            <c:spPr>
              <a:solidFill>
                <a:schemeClr val="accent5">
                  <a:shade val="86000"/>
                </a:schemeClr>
              </a:solidFill>
              <a:ln w="19050">
                <a:noFill/>
              </a:ln>
              <a:effectLst/>
            </c:spPr>
            <c:extLst>
              <c:ext xmlns:c16="http://schemas.microsoft.com/office/drawing/2014/chart" uri="{C3380CC4-5D6E-409C-BE32-E72D297353CC}">
                <c16:uniqueId val="{00000005-7401-2B4D-813E-B5D3C5CE077D}"/>
              </c:ext>
            </c:extLst>
          </c:dPt>
          <c:dPt>
            <c:idx val="3"/>
            <c:bubble3D val="0"/>
            <c:spPr>
              <a:solidFill>
                <a:schemeClr val="accent5">
                  <a:shade val="58000"/>
                </a:schemeClr>
              </a:solidFill>
              <a:ln w="19050">
                <a:noFill/>
              </a:ln>
              <a:effectLst/>
            </c:spPr>
            <c:extLst>
              <c:ext xmlns:c16="http://schemas.microsoft.com/office/drawing/2014/chart" uri="{C3380CC4-5D6E-409C-BE32-E72D297353CC}">
                <c16:uniqueId val="{00000007-7401-2B4D-813E-B5D3C5CE077D}"/>
              </c:ext>
            </c:extLst>
          </c:dPt>
          <c:dLbls>
            <c:dLbl>
              <c:idx val="3"/>
              <c:layout>
                <c:manualLayout>
                  <c:x val="8.2933356209852968E-2"/>
                  <c:y val="0.15490693241476891"/>
                </c:manualLayout>
              </c:layout>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7401-2B4D-813E-B5D3C5CE077D}"/>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Blad1!$B$2:$B$5</c:f>
              <c:strCache>
                <c:ptCount val="4"/>
                <c:pt idx="0">
                  <c:v>Aldrig</c:v>
                </c:pt>
                <c:pt idx="1">
                  <c:v>Vet ej</c:v>
                </c:pt>
                <c:pt idx="2">
                  <c:v>Sällan</c:v>
                </c:pt>
                <c:pt idx="3">
                  <c:v>Ibland</c:v>
                </c:pt>
              </c:strCache>
            </c:strRef>
          </c:cat>
          <c:val>
            <c:numRef>
              <c:f>Blad1!$C$2:$C$5</c:f>
              <c:numCache>
                <c:formatCode>0%</c:formatCode>
                <c:ptCount val="4"/>
                <c:pt idx="0">
                  <c:v>0.2</c:v>
                </c:pt>
                <c:pt idx="1">
                  <c:v>0.27</c:v>
                </c:pt>
                <c:pt idx="2">
                  <c:v>0.41</c:v>
                </c:pt>
                <c:pt idx="3">
                  <c:v>0.12</c:v>
                </c:pt>
              </c:numCache>
            </c:numRef>
          </c:val>
          <c:extLst>
            <c:ext xmlns:c16="http://schemas.microsoft.com/office/drawing/2014/chart" uri="{C3380CC4-5D6E-409C-BE32-E72D297353CC}">
              <c16:uniqueId val="{00000008-7401-2B4D-813E-B5D3C5CE077D}"/>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pieChart>
        <c:varyColors val="1"/>
        <c:ser>
          <c:idx val="0"/>
          <c:order val="0"/>
          <c:dPt>
            <c:idx val="0"/>
            <c:bubble3D val="0"/>
            <c:spPr>
              <a:solidFill>
                <a:schemeClr val="accent3">
                  <a:shade val="58000"/>
                </a:schemeClr>
              </a:solidFill>
              <a:ln w="19050">
                <a:solidFill>
                  <a:schemeClr val="lt1"/>
                </a:solidFill>
              </a:ln>
              <a:effectLst/>
            </c:spPr>
            <c:extLst>
              <c:ext xmlns:c16="http://schemas.microsoft.com/office/drawing/2014/chart" uri="{C3380CC4-5D6E-409C-BE32-E72D297353CC}">
                <c16:uniqueId val="{00000001-392F-3545-85E8-77397D35C3AD}"/>
              </c:ext>
            </c:extLst>
          </c:dPt>
          <c:dPt>
            <c:idx val="1"/>
            <c:bubble3D val="0"/>
            <c:spPr>
              <a:solidFill>
                <a:schemeClr val="accent3">
                  <a:shade val="86000"/>
                </a:schemeClr>
              </a:solidFill>
              <a:ln w="19050">
                <a:solidFill>
                  <a:schemeClr val="lt1"/>
                </a:solidFill>
              </a:ln>
              <a:effectLst/>
            </c:spPr>
            <c:extLst>
              <c:ext xmlns:c16="http://schemas.microsoft.com/office/drawing/2014/chart" uri="{C3380CC4-5D6E-409C-BE32-E72D297353CC}">
                <c16:uniqueId val="{00000003-392F-3545-85E8-77397D35C3AD}"/>
              </c:ext>
            </c:extLst>
          </c:dPt>
          <c:dPt>
            <c:idx val="2"/>
            <c:bubble3D val="0"/>
            <c:spPr>
              <a:solidFill>
                <a:schemeClr val="accent3">
                  <a:tint val="86000"/>
                </a:schemeClr>
              </a:solidFill>
              <a:ln w="19050">
                <a:solidFill>
                  <a:schemeClr val="lt1"/>
                </a:solidFill>
              </a:ln>
              <a:effectLst/>
            </c:spPr>
            <c:extLst>
              <c:ext xmlns:c16="http://schemas.microsoft.com/office/drawing/2014/chart" uri="{C3380CC4-5D6E-409C-BE32-E72D297353CC}">
                <c16:uniqueId val="{00000005-392F-3545-85E8-77397D35C3AD}"/>
              </c:ext>
            </c:extLst>
          </c:dPt>
          <c:dPt>
            <c:idx val="3"/>
            <c:bubble3D val="0"/>
            <c:spPr>
              <a:solidFill>
                <a:schemeClr val="accent3">
                  <a:tint val="58000"/>
                </a:schemeClr>
              </a:solidFill>
              <a:ln w="19050">
                <a:solidFill>
                  <a:schemeClr val="lt1"/>
                </a:solidFill>
              </a:ln>
              <a:effectLst/>
            </c:spPr>
            <c:extLst>
              <c:ext xmlns:c16="http://schemas.microsoft.com/office/drawing/2014/chart" uri="{C3380CC4-5D6E-409C-BE32-E72D297353CC}">
                <c16:uniqueId val="{00000007-392F-3545-85E8-77397D35C3AD}"/>
              </c:ext>
            </c:extLst>
          </c:dPt>
          <c:dLbls>
            <c:dLbl>
              <c:idx val="0"/>
              <c:layout>
                <c:manualLayout>
                  <c:x val="6.5690840414407106E-2"/>
                  <c:y val="6.9955656226908759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392F-3545-85E8-77397D35C3AD}"/>
                </c:ext>
              </c:extLst>
            </c:dLbl>
            <c:dLbl>
              <c:idx val="1"/>
              <c:layout>
                <c:manualLayout>
                  <c:x val="4.5624210700754959E-2"/>
                  <c:y val="1.7460020946074871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392F-3545-85E8-77397D35C3AD}"/>
                </c:ext>
              </c:extLst>
            </c:dLbl>
            <c:dLbl>
              <c:idx val="2"/>
              <c:layout>
                <c:manualLayout>
                  <c:x val="-1.9857578510869712E-2"/>
                  <c:y val="4.5024620649191008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392F-3545-85E8-77397D35C3AD}"/>
                </c:ext>
              </c:extLst>
            </c:dLbl>
            <c:dLbl>
              <c:idx val="3"/>
              <c:layout>
                <c:manualLayout>
                  <c:x val="-4.3385678977552224E-2"/>
                  <c:y val="2.258267764450245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392F-3545-85E8-77397D35C3AD}"/>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sv-SE"/>
              </a:p>
            </c:txPr>
            <c:showLegendKey val="0"/>
            <c:showVal val="1"/>
            <c:showCatName val="1"/>
            <c:showSerName val="0"/>
            <c:showPercent val="0"/>
            <c:showBubbleSize val="0"/>
            <c:separator>
</c:separator>
            <c:showLeaderLines val="1"/>
            <c:leaderLines>
              <c:spPr>
                <a:ln w="19050" cap="flat" cmpd="sng" algn="ctr">
                  <a:solidFill>
                    <a:schemeClr val="tx1"/>
                  </a:solidFill>
                  <a:round/>
                </a:ln>
                <a:effectLst/>
              </c:spPr>
            </c:leaderLines>
            <c:extLst>
              <c:ext xmlns:c15="http://schemas.microsoft.com/office/drawing/2012/chart" uri="{CE6537A1-D6FC-4f65-9D91-7224C49458BB}"/>
            </c:extLst>
          </c:dLbls>
          <c:cat>
            <c:strRef>
              <c:f>Blad1!$B$2:$B$5</c:f>
              <c:strCache>
                <c:ptCount val="4"/>
                <c:pt idx="0">
                  <c:v>Aldrig</c:v>
                </c:pt>
                <c:pt idx="1">
                  <c:v>Vet ej</c:v>
                </c:pt>
                <c:pt idx="2">
                  <c:v>Sällan</c:v>
                </c:pt>
                <c:pt idx="3">
                  <c:v>Ibland</c:v>
                </c:pt>
              </c:strCache>
            </c:strRef>
          </c:cat>
          <c:val>
            <c:numRef>
              <c:f>Blad1!$C$2:$C$5</c:f>
              <c:numCache>
                <c:formatCode>0%</c:formatCode>
                <c:ptCount val="4"/>
                <c:pt idx="0">
                  <c:v>0.2</c:v>
                </c:pt>
                <c:pt idx="1">
                  <c:v>0.27</c:v>
                </c:pt>
                <c:pt idx="2">
                  <c:v>0.41</c:v>
                </c:pt>
                <c:pt idx="3">
                  <c:v>0.12</c:v>
                </c:pt>
              </c:numCache>
            </c:numRef>
          </c:val>
          <c:extLst>
            <c:ext xmlns:c16="http://schemas.microsoft.com/office/drawing/2014/chart" uri="{C3380CC4-5D6E-409C-BE32-E72D297353CC}">
              <c16:uniqueId val="{00000008-392F-3545-85E8-77397D35C3AD}"/>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pieChart>
        <c:varyColors val="1"/>
        <c:ser>
          <c:idx val="0"/>
          <c:order val="0"/>
          <c:spPr>
            <a:ln w="34925">
              <a:solidFill>
                <a:schemeClr val="bg1"/>
              </a:solidFill>
            </a:ln>
          </c:spPr>
          <c:dPt>
            <c:idx val="0"/>
            <c:bubble3D val="0"/>
            <c:spPr>
              <a:solidFill>
                <a:schemeClr val="accent3">
                  <a:shade val="58000"/>
                </a:schemeClr>
              </a:solidFill>
              <a:ln w="34925">
                <a:solidFill>
                  <a:schemeClr val="bg1"/>
                </a:solidFill>
              </a:ln>
              <a:effectLst/>
            </c:spPr>
            <c:extLst>
              <c:ext xmlns:c16="http://schemas.microsoft.com/office/drawing/2014/chart" uri="{C3380CC4-5D6E-409C-BE32-E72D297353CC}">
                <c16:uniqueId val="{00000001-85D8-C547-99E3-32FD1BD10E79}"/>
              </c:ext>
            </c:extLst>
          </c:dPt>
          <c:dPt>
            <c:idx val="1"/>
            <c:bubble3D val="0"/>
            <c:spPr>
              <a:solidFill>
                <a:schemeClr val="accent3">
                  <a:shade val="86000"/>
                </a:schemeClr>
              </a:solidFill>
              <a:ln w="34925">
                <a:solidFill>
                  <a:schemeClr val="bg1"/>
                </a:solidFill>
              </a:ln>
              <a:effectLst/>
            </c:spPr>
            <c:extLst>
              <c:ext xmlns:c16="http://schemas.microsoft.com/office/drawing/2014/chart" uri="{C3380CC4-5D6E-409C-BE32-E72D297353CC}">
                <c16:uniqueId val="{00000003-85D8-C547-99E3-32FD1BD10E79}"/>
              </c:ext>
            </c:extLst>
          </c:dPt>
          <c:dPt>
            <c:idx val="2"/>
            <c:bubble3D val="0"/>
            <c:spPr>
              <a:solidFill>
                <a:schemeClr val="accent3">
                  <a:tint val="86000"/>
                </a:schemeClr>
              </a:solidFill>
              <a:ln w="34925">
                <a:solidFill>
                  <a:schemeClr val="bg1"/>
                </a:solidFill>
              </a:ln>
              <a:effectLst/>
            </c:spPr>
            <c:extLst>
              <c:ext xmlns:c16="http://schemas.microsoft.com/office/drawing/2014/chart" uri="{C3380CC4-5D6E-409C-BE32-E72D297353CC}">
                <c16:uniqueId val="{00000005-85D8-C547-99E3-32FD1BD10E79}"/>
              </c:ext>
            </c:extLst>
          </c:dPt>
          <c:dPt>
            <c:idx val="3"/>
            <c:bubble3D val="0"/>
            <c:spPr>
              <a:solidFill>
                <a:schemeClr val="accent3">
                  <a:tint val="58000"/>
                </a:schemeClr>
              </a:solidFill>
              <a:ln w="34925">
                <a:solidFill>
                  <a:schemeClr val="bg1"/>
                </a:solidFill>
              </a:ln>
              <a:effectLst/>
            </c:spPr>
            <c:extLst>
              <c:ext xmlns:c16="http://schemas.microsoft.com/office/drawing/2014/chart" uri="{C3380CC4-5D6E-409C-BE32-E72D297353CC}">
                <c16:uniqueId val="{00000007-85D8-C547-99E3-32FD1BD10E79}"/>
              </c:ext>
            </c:extLst>
          </c:dPt>
          <c:dLbls>
            <c:dLbl>
              <c:idx val="0"/>
              <c:layout>
                <c:manualLayout>
                  <c:x val="6.5690840414407106E-2"/>
                  <c:y val="6.9955656226908759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85D8-C547-99E3-32FD1BD10E79}"/>
                </c:ext>
              </c:extLst>
            </c:dLbl>
            <c:dLbl>
              <c:idx val="1"/>
              <c:layout>
                <c:manualLayout>
                  <c:x val="4.5624210700754959E-2"/>
                  <c:y val="1.7460020946074871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85D8-C547-99E3-32FD1BD10E79}"/>
                </c:ext>
              </c:extLst>
            </c:dLbl>
            <c:dLbl>
              <c:idx val="2"/>
              <c:layout>
                <c:manualLayout>
                  <c:x val="-1.9857578510869712E-2"/>
                  <c:y val="4.5024620649191008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85D8-C547-99E3-32FD1BD10E79}"/>
                </c:ext>
              </c:extLst>
            </c:dLbl>
            <c:dLbl>
              <c:idx val="3"/>
              <c:layout>
                <c:manualLayout>
                  <c:x val="-0.10885900901158307"/>
                  <c:y val="1.4532376446908336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85D8-C547-99E3-32FD1BD10E7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sv-SE"/>
              </a:p>
            </c:txPr>
            <c:showLegendKey val="0"/>
            <c:showVal val="1"/>
            <c:showCatName val="1"/>
            <c:showSerName val="0"/>
            <c:showPercent val="0"/>
            <c:showBubbleSize val="0"/>
            <c:separator>
</c:separator>
            <c:showLeaderLines val="1"/>
            <c:leaderLines>
              <c:spPr>
                <a:ln w="28575" cap="flat" cmpd="sng" algn="ctr">
                  <a:solidFill>
                    <a:schemeClr val="bg1"/>
                  </a:solidFill>
                  <a:prstDash val="solid"/>
                  <a:miter lim="800000"/>
                </a:ln>
                <a:effectLst/>
              </c:spPr>
            </c:leaderLines>
            <c:extLst>
              <c:ext xmlns:c15="http://schemas.microsoft.com/office/drawing/2012/chart" uri="{CE6537A1-D6FC-4f65-9D91-7224C49458BB}"/>
            </c:extLst>
          </c:dLbls>
          <c:cat>
            <c:strRef>
              <c:f>Blad1!$B$2:$B$5</c:f>
              <c:strCache>
                <c:ptCount val="4"/>
                <c:pt idx="0">
                  <c:v>Aldrig</c:v>
                </c:pt>
                <c:pt idx="1">
                  <c:v>Vet ej</c:v>
                </c:pt>
                <c:pt idx="2">
                  <c:v>Sällan</c:v>
                </c:pt>
                <c:pt idx="3">
                  <c:v>Ibland</c:v>
                </c:pt>
              </c:strCache>
            </c:strRef>
          </c:cat>
          <c:val>
            <c:numRef>
              <c:f>Blad1!$C$2:$C$5</c:f>
              <c:numCache>
                <c:formatCode>0%</c:formatCode>
                <c:ptCount val="4"/>
                <c:pt idx="0">
                  <c:v>0.2</c:v>
                </c:pt>
                <c:pt idx="1">
                  <c:v>0.27</c:v>
                </c:pt>
                <c:pt idx="2">
                  <c:v>0.41</c:v>
                </c:pt>
                <c:pt idx="3">
                  <c:v>0.12</c:v>
                </c:pt>
              </c:numCache>
            </c:numRef>
          </c:val>
          <c:extLst>
            <c:ext xmlns:c16="http://schemas.microsoft.com/office/drawing/2014/chart" uri="{C3380CC4-5D6E-409C-BE32-E72D297353CC}">
              <c16:uniqueId val="{00000008-85D8-C547-99E3-32FD1BD10E79}"/>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sv-SE" b="1">
                <a:solidFill>
                  <a:schemeClr val="bg1"/>
                </a:solidFill>
              </a:rPr>
              <a:t>Fruktförsäljning</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sv-SE"/>
        </a:p>
      </c:txPr>
    </c:title>
    <c:autoTitleDeleted val="0"/>
    <c:plotArea>
      <c:layout/>
      <c:lineChart>
        <c:grouping val="standard"/>
        <c:varyColors val="0"/>
        <c:ser>
          <c:idx val="0"/>
          <c:order val="0"/>
          <c:tx>
            <c:strRef>
              <c:f>Blad1!$C$1</c:f>
              <c:strCache>
                <c:ptCount val="1"/>
                <c:pt idx="0">
                  <c:v>Bananer</c:v>
                </c:pt>
              </c:strCache>
            </c:strRef>
          </c:tx>
          <c:spPr>
            <a:ln w="28575" cap="rnd">
              <a:solidFill>
                <a:schemeClr val="accent1">
                  <a:lumMod val="60000"/>
                  <a:lumOff val="40000"/>
                </a:schemeClr>
              </a:solidFill>
              <a:round/>
            </a:ln>
            <a:effectLst/>
          </c:spPr>
          <c:marker>
            <c:symbol val="none"/>
          </c:marker>
          <c:cat>
            <c:numRef>
              <c:f>Blad1!$B$2:$B$5</c:f>
              <c:numCache>
                <c:formatCode>General</c:formatCode>
                <c:ptCount val="4"/>
                <c:pt idx="0">
                  <c:v>2018</c:v>
                </c:pt>
                <c:pt idx="1">
                  <c:v>2019</c:v>
                </c:pt>
                <c:pt idx="2">
                  <c:v>2020</c:v>
                </c:pt>
                <c:pt idx="3">
                  <c:v>2021</c:v>
                </c:pt>
              </c:numCache>
            </c:numRef>
          </c:cat>
          <c:val>
            <c:numRef>
              <c:f>Blad1!$C$2:$C$5</c:f>
              <c:numCache>
                <c:formatCode>0</c:formatCode>
                <c:ptCount val="4"/>
                <c:pt idx="0">
                  <c:v>20</c:v>
                </c:pt>
                <c:pt idx="1">
                  <c:v>37</c:v>
                </c:pt>
                <c:pt idx="2">
                  <c:v>16</c:v>
                </c:pt>
                <c:pt idx="3">
                  <c:v>29</c:v>
                </c:pt>
              </c:numCache>
            </c:numRef>
          </c:val>
          <c:smooth val="0"/>
          <c:extLst>
            <c:ext xmlns:c16="http://schemas.microsoft.com/office/drawing/2014/chart" uri="{C3380CC4-5D6E-409C-BE32-E72D297353CC}">
              <c16:uniqueId val="{00000000-9142-0D40-9D39-0424DC2D8AA6}"/>
            </c:ext>
          </c:extLst>
        </c:ser>
        <c:ser>
          <c:idx val="1"/>
          <c:order val="1"/>
          <c:tx>
            <c:strRef>
              <c:f>Blad1!$D$1</c:f>
              <c:strCache>
                <c:ptCount val="1"/>
                <c:pt idx="0">
                  <c:v>Äpplen</c:v>
                </c:pt>
              </c:strCache>
            </c:strRef>
          </c:tx>
          <c:spPr>
            <a:ln w="28575" cap="rnd">
              <a:solidFill>
                <a:schemeClr val="accent2">
                  <a:lumMod val="40000"/>
                  <a:lumOff val="60000"/>
                </a:schemeClr>
              </a:solidFill>
              <a:round/>
            </a:ln>
            <a:effectLst/>
          </c:spPr>
          <c:marker>
            <c:symbol val="none"/>
          </c:marker>
          <c:cat>
            <c:numRef>
              <c:f>Blad1!$B$2:$B$5</c:f>
              <c:numCache>
                <c:formatCode>General</c:formatCode>
                <c:ptCount val="4"/>
                <c:pt idx="0">
                  <c:v>2018</c:v>
                </c:pt>
                <c:pt idx="1">
                  <c:v>2019</c:v>
                </c:pt>
                <c:pt idx="2">
                  <c:v>2020</c:v>
                </c:pt>
                <c:pt idx="3">
                  <c:v>2021</c:v>
                </c:pt>
              </c:numCache>
            </c:numRef>
          </c:cat>
          <c:val>
            <c:numRef>
              <c:f>Blad1!$D$2:$D$5</c:f>
              <c:numCache>
                <c:formatCode>0</c:formatCode>
                <c:ptCount val="4"/>
                <c:pt idx="0">
                  <c:v>11</c:v>
                </c:pt>
                <c:pt idx="1">
                  <c:v>5</c:v>
                </c:pt>
                <c:pt idx="2">
                  <c:v>17</c:v>
                </c:pt>
                <c:pt idx="3">
                  <c:v>26</c:v>
                </c:pt>
              </c:numCache>
            </c:numRef>
          </c:val>
          <c:smooth val="0"/>
          <c:extLst>
            <c:ext xmlns:c16="http://schemas.microsoft.com/office/drawing/2014/chart" uri="{C3380CC4-5D6E-409C-BE32-E72D297353CC}">
              <c16:uniqueId val="{00000001-9142-0D40-9D39-0424DC2D8AA6}"/>
            </c:ext>
          </c:extLst>
        </c:ser>
        <c:dLbls>
          <c:showLegendKey val="0"/>
          <c:showVal val="0"/>
          <c:showCatName val="0"/>
          <c:showSerName val="0"/>
          <c:showPercent val="0"/>
          <c:showBubbleSize val="0"/>
        </c:dLbls>
        <c:smooth val="0"/>
        <c:axId val="1048018255"/>
        <c:axId val="1048007375"/>
      </c:lineChart>
      <c:catAx>
        <c:axId val="1048018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crossAx val="1048007375"/>
        <c:crosses val="autoZero"/>
        <c:auto val="1"/>
        <c:lblAlgn val="ctr"/>
        <c:lblOffset val="100"/>
        <c:noMultiLvlLbl val="0"/>
      </c:catAx>
      <c:valAx>
        <c:axId val="10480073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r>
                  <a:rPr lang="sv-SE">
                    <a:solidFill>
                      <a:schemeClr val="bg1"/>
                    </a:solidFill>
                  </a:rPr>
                  <a:t>Antal frukter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crossAx val="1048018255"/>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sv-SE" b="1">
                <a:solidFill>
                  <a:schemeClr val="bg1"/>
                </a:solidFill>
              </a:rPr>
              <a:t>Fruktförsäljning</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sv-SE"/>
        </a:p>
      </c:txPr>
    </c:title>
    <c:autoTitleDeleted val="0"/>
    <c:plotArea>
      <c:layout>
        <c:manualLayout>
          <c:layoutTarget val="inner"/>
          <c:xMode val="edge"/>
          <c:yMode val="edge"/>
          <c:x val="0.14715070011080891"/>
          <c:y val="0.24055041663481386"/>
          <c:w val="0.58257278130351564"/>
          <c:h val="0.61028055959024541"/>
        </c:manualLayout>
      </c:layout>
      <c:lineChart>
        <c:grouping val="standard"/>
        <c:varyColors val="0"/>
        <c:ser>
          <c:idx val="0"/>
          <c:order val="0"/>
          <c:tx>
            <c:strRef>
              <c:f>Blad1!$C$1</c:f>
              <c:strCache>
                <c:ptCount val="1"/>
                <c:pt idx="0">
                  <c:v>Bananer</c:v>
                </c:pt>
              </c:strCache>
            </c:strRef>
          </c:tx>
          <c:spPr>
            <a:ln w="28575" cap="rnd">
              <a:solidFill>
                <a:schemeClr val="accent1">
                  <a:lumMod val="60000"/>
                  <a:lumOff val="40000"/>
                </a:schemeClr>
              </a:solidFill>
              <a:round/>
            </a:ln>
            <a:effectLst/>
          </c:spPr>
          <c:marker>
            <c:symbol val="none"/>
          </c:marker>
          <c:cat>
            <c:numRef>
              <c:f>Blad1!$B$2:$B$5</c:f>
              <c:numCache>
                <c:formatCode>General</c:formatCode>
                <c:ptCount val="4"/>
                <c:pt idx="0">
                  <c:v>2018</c:v>
                </c:pt>
                <c:pt idx="1">
                  <c:v>2019</c:v>
                </c:pt>
                <c:pt idx="2">
                  <c:v>2020</c:v>
                </c:pt>
                <c:pt idx="3">
                  <c:v>2021</c:v>
                </c:pt>
              </c:numCache>
            </c:numRef>
          </c:cat>
          <c:val>
            <c:numRef>
              <c:f>Blad1!$C$2:$C$5</c:f>
              <c:numCache>
                <c:formatCode>0</c:formatCode>
                <c:ptCount val="4"/>
                <c:pt idx="0">
                  <c:v>20</c:v>
                </c:pt>
                <c:pt idx="1">
                  <c:v>37</c:v>
                </c:pt>
                <c:pt idx="2">
                  <c:v>16</c:v>
                </c:pt>
                <c:pt idx="3">
                  <c:v>29</c:v>
                </c:pt>
              </c:numCache>
            </c:numRef>
          </c:val>
          <c:smooth val="0"/>
          <c:extLst>
            <c:ext xmlns:c16="http://schemas.microsoft.com/office/drawing/2014/chart" uri="{C3380CC4-5D6E-409C-BE32-E72D297353CC}">
              <c16:uniqueId val="{00000000-831D-EC48-B5EE-500C9E9214C8}"/>
            </c:ext>
          </c:extLst>
        </c:ser>
        <c:ser>
          <c:idx val="1"/>
          <c:order val="1"/>
          <c:tx>
            <c:strRef>
              <c:f>Blad1!$D$1</c:f>
              <c:strCache>
                <c:ptCount val="1"/>
                <c:pt idx="0">
                  <c:v>Äpplen</c:v>
                </c:pt>
              </c:strCache>
            </c:strRef>
          </c:tx>
          <c:spPr>
            <a:ln w="28575" cap="rnd">
              <a:solidFill>
                <a:schemeClr val="accent2">
                  <a:lumMod val="40000"/>
                  <a:lumOff val="60000"/>
                </a:schemeClr>
              </a:solidFill>
              <a:prstDash val="sysDot"/>
              <a:round/>
            </a:ln>
            <a:effectLst/>
          </c:spPr>
          <c:marker>
            <c:symbol val="none"/>
          </c:marker>
          <c:cat>
            <c:numRef>
              <c:f>Blad1!$B$2:$B$5</c:f>
              <c:numCache>
                <c:formatCode>General</c:formatCode>
                <c:ptCount val="4"/>
                <c:pt idx="0">
                  <c:v>2018</c:v>
                </c:pt>
                <c:pt idx="1">
                  <c:v>2019</c:v>
                </c:pt>
                <c:pt idx="2">
                  <c:v>2020</c:v>
                </c:pt>
                <c:pt idx="3">
                  <c:v>2021</c:v>
                </c:pt>
              </c:numCache>
            </c:numRef>
          </c:cat>
          <c:val>
            <c:numRef>
              <c:f>Blad1!$D$2:$D$5</c:f>
              <c:numCache>
                <c:formatCode>0</c:formatCode>
                <c:ptCount val="4"/>
                <c:pt idx="0">
                  <c:v>11</c:v>
                </c:pt>
                <c:pt idx="1">
                  <c:v>5</c:v>
                </c:pt>
                <c:pt idx="2">
                  <c:v>17</c:v>
                </c:pt>
                <c:pt idx="3">
                  <c:v>26</c:v>
                </c:pt>
              </c:numCache>
            </c:numRef>
          </c:val>
          <c:smooth val="0"/>
          <c:extLst>
            <c:ext xmlns:c16="http://schemas.microsoft.com/office/drawing/2014/chart" uri="{C3380CC4-5D6E-409C-BE32-E72D297353CC}">
              <c16:uniqueId val="{00000001-831D-EC48-B5EE-500C9E9214C8}"/>
            </c:ext>
          </c:extLst>
        </c:ser>
        <c:dLbls>
          <c:showLegendKey val="0"/>
          <c:showVal val="0"/>
          <c:showCatName val="0"/>
          <c:showSerName val="0"/>
          <c:showPercent val="0"/>
          <c:showBubbleSize val="0"/>
        </c:dLbls>
        <c:smooth val="0"/>
        <c:axId val="1048018255"/>
        <c:axId val="1048007375"/>
      </c:lineChart>
      <c:catAx>
        <c:axId val="1048018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crossAx val="1048007375"/>
        <c:crosses val="autoZero"/>
        <c:auto val="1"/>
        <c:lblAlgn val="ctr"/>
        <c:lblOffset val="100"/>
        <c:noMultiLvlLbl val="0"/>
      </c:catAx>
      <c:valAx>
        <c:axId val="10480073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r>
                  <a:rPr lang="sv-SE">
                    <a:solidFill>
                      <a:schemeClr val="bg1"/>
                    </a:solidFill>
                  </a:rPr>
                  <a:t>Antal frukter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crossAx val="1048018255"/>
        <c:crosses val="autoZero"/>
        <c:crossBetween val="between"/>
      </c:valAx>
      <c:spPr>
        <a:noFill/>
        <a:ln>
          <a:noFill/>
        </a:ln>
        <a:effectLst/>
      </c:spPr>
    </c:plotArea>
    <c:legend>
      <c:legendPos val="r"/>
      <c:layout>
        <c:manualLayout>
          <c:xMode val="edge"/>
          <c:yMode val="edge"/>
          <c:x val="0.79980657733763372"/>
          <c:y val="0.48671792615866316"/>
          <c:w val="0.11948090883782685"/>
          <c:h val="0.1171544502281414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chemeClr val="bg1"/>
                </a:solidFill>
                <a:latin typeface="+mn-lt"/>
                <a:ea typeface="+mn-ea"/>
                <a:cs typeface="+mn-cs"/>
              </a:defRPr>
            </a:pPr>
            <a:r>
              <a:rPr lang="sv-SE" sz="3200" b="1">
                <a:solidFill>
                  <a:schemeClr val="bg1"/>
                </a:solidFill>
              </a:rPr>
              <a:t>Fruktförsäljning</a:t>
            </a:r>
          </a:p>
        </c:rich>
      </c:tx>
      <c:layout>
        <c:manualLayout>
          <c:xMode val="edge"/>
          <c:yMode val="edge"/>
          <c:x val="0.28389601325733038"/>
          <c:y val="1.9637085021620121E-2"/>
        </c:manualLayout>
      </c:layout>
      <c:overlay val="0"/>
      <c:spPr>
        <a:noFill/>
        <a:ln>
          <a:noFill/>
        </a:ln>
        <a:effectLst/>
      </c:spPr>
      <c:txPr>
        <a:bodyPr rot="0" spcFirstLastPara="1" vertOverflow="ellipsis" vert="horz" wrap="square" anchor="ctr" anchorCtr="1"/>
        <a:lstStyle/>
        <a:p>
          <a:pPr>
            <a:defRPr sz="3200" b="1" i="0" u="none" strike="noStrike" kern="1200" spc="0" baseline="0">
              <a:solidFill>
                <a:schemeClr val="bg1"/>
              </a:solidFill>
              <a:latin typeface="+mn-lt"/>
              <a:ea typeface="+mn-ea"/>
              <a:cs typeface="+mn-cs"/>
            </a:defRPr>
          </a:pPr>
          <a:endParaRPr lang="sv-SE"/>
        </a:p>
      </c:txPr>
    </c:title>
    <c:autoTitleDeleted val="0"/>
    <c:plotArea>
      <c:layout>
        <c:manualLayout>
          <c:layoutTarget val="inner"/>
          <c:xMode val="edge"/>
          <c:yMode val="edge"/>
          <c:x val="0.14715070011080891"/>
          <c:y val="0.24055041663481386"/>
          <c:w val="0.58257278130351564"/>
          <c:h val="0.61028055959024541"/>
        </c:manualLayout>
      </c:layout>
      <c:lineChart>
        <c:grouping val="standard"/>
        <c:varyColors val="0"/>
        <c:ser>
          <c:idx val="0"/>
          <c:order val="0"/>
          <c:tx>
            <c:strRef>
              <c:f>Blad1!$C$1</c:f>
              <c:strCache>
                <c:ptCount val="1"/>
                <c:pt idx="0">
                  <c:v>Bananer</c:v>
                </c:pt>
              </c:strCache>
            </c:strRef>
          </c:tx>
          <c:spPr>
            <a:ln w="28575" cap="rnd">
              <a:solidFill>
                <a:schemeClr val="accent1">
                  <a:lumMod val="60000"/>
                  <a:lumOff val="40000"/>
                </a:schemeClr>
              </a:solidFill>
              <a:round/>
            </a:ln>
            <a:effectLst/>
          </c:spPr>
          <c:marker>
            <c:symbol val="square"/>
            <c:size val="8"/>
            <c:spPr>
              <a:solidFill>
                <a:schemeClr val="accent1">
                  <a:lumMod val="40000"/>
                  <a:lumOff val="60000"/>
                </a:schemeClr>
              </a:solidFill>
              <a:ln w="9525">
                <a:solidFill>
                  <a:schemeClr val="accent1">
                    <a:lumMod val="40000"/>
                    <a:lumOff val="60000"/>
                  </a:schemeClr>
                </a:solidFill>
              </a:ln>
              <a:effectLst/>
            </c:spPr>
          </c:marker>
          <c:cat>
            <c:numRef>
              <c:f>Blad1!$B$2:$B$5</c:f>
              <c:numCache>
                <c:formatCode>General</c:formatCode>
                <c:ptCount val="4"/>
                <c:pt idx="0">
                  <c:v>2018</c:v>
                </c:pt>
                <c:pt idx="1">
                  <c:v>2019</c:v>
                </c:pt>
                <c:pt idx="2">
                  <c:v>2020</c:v>
                </c:pt>
                <c:pt idx="3">
                  <c:v>2021</c:v>
                </c:pt>
              </c:numCache>
            </c:numRef>
          </c:cat>
          <c:val>
            <c:numRef>
              <c:f>Blad1!$C$2:$C$5</c:f>
              <c:numCache>
                <c:formatCode>0</c:formatCode>
                <c:ptCount val="4"/>
                <c:pt idx="0">
                  <c:v>20</c:v>
                </c:pt>
                <c:pt idx="1">
                  <c:v>37</c:v>
                </c:pt>
                <c:pt idx="2">
                  <c:v>16</c:v>
                </c:pt>
                <c:pt idx="3">
                  <c:v>29</c:v>
                </c:pt>
              </c:numCache>
            </c:numRef>
          </c:val>
          <c:smooth val="0"/>
          <c:extLst>
            <c:ext xmlns:c16="http://schemas.microsoft.com/office/drawing/2014/chart" uri="{C3380CC4-5D6E-409C-BE32-E72D297353CC}">
              <c16:uniqueId val="{00000000-831D-EC48-B5EE-500C9E9214C8}"/>
            </c:ext>
          </c:extLst>
        </c:ser>
        <c:ser>
          <c:idx val="1"/>
          <c:order val="1"/>
          <c:tx>
            <c:strRef>
              <c:f>Blad1!$D$1</c:f>
              <c:strCache>
                <c:ptCount val="1"/>
                <c:pt idx="0">
                  <c:v>Äpplen</c:v>
                </c:pt>
              </c:strCache>
            </c:strRef>
          </c:tx>
          <c:spPr>
            <a:ln w="28575" cap="rnd">
              <a:solidFill>
                <a:schemeClr val="accent2">
                  <a:lumMod val="40000"/>
                  <a:lumOff val="60000"/>
                </a:schemeClr>
              </a:solidFill>
              <a:prstDash val="sysDot"/>
              <a:round/>
            </a:ln>
            <a:effectLst/>
          </c:spPr>
          <c:marker>
            <c:symbol val="triangle"/>
            <c:size val="8"/>
            <c:spPr>
              <a:solidFill>
                <a:schemeClr val="accent2">
                  <a:lumMod val="40000"/>
                  <a:lumOff val="60000"/>
                </a:schemeClr>
              </a:solidFill>
              <a:ln w="9525">
                <a:solidFill>
                  <a:schemeClr val="accent2">
                    <a:lumMod val="40000"/>
                    <a:lumOff val="60000"/>
                  </a:schemeClr>
                </a:solidFill>
              </a:ln>
              <a:effectLst/>
            </c:spPr>
          </c:marker>
          <c:cat>
            <c:numRef>
              <c:f>Blad1!$B$2:$B$5</c:f>
              <c:numCache>
                <c:formatCode>General</c:formatCode>
                <c:ptCount val="4"/>
                <c:pt idx="0">
                  <c:v>2018</c:v>
                </c:pt>
                <c:pt idx="1">
                  <c:v>2019</c:v>
                </c:pt>
                <c:pt idx="2">
                  <c:v>2020</c:v>
                </c:pt>
                <c:pt idx="3">
                  <c:v>2021</c:v>
                </c:pt>
              </c:numCache>
            </c:numRef>
          </c:cat>
          <c:val>
            <c:numRef>
              <c:f>Blad1!$D$2:$D$5</c:f>
              <c:numCache>
                <c:formatCode>0</c:formatCode>
                <c:ptCount val="4"/>
                <c:pt idx="0">
                  <c:v>11</c:v>
                </c:pt>
                <c:pt idx="1">
                  <c:v>5</c:v>
                </c:pt>
                <c:pt idx="2">
                  <c:v>17</c:v>
                </c:pt>
                <c:pt idx="3">
                  <c:v>26</c:v>
                </c:pt>
              </c:numCache>
            </c:numRef>
          </c:val>
          <c:smooth val="0"/>
          <c:extLst>
            <c:ext xmlns:c16="http://schemas.microsoft.com/office/drawing/2014/chart" uri="{C3380CC4-5D6E-409C-BE32-E72D297353CC}">
              <c16:uniqueId val="{00000001-831D-EC48-B5EE-500C9E9214C8}"/>
            </c:ext>
          </c:extLst>
        </c:ser>
        <c:dLbls>
          <c:showLegendKey val="0"/>
          <c:showVal val="0"/>
          <c:showCatName val="0"/>
          <c:showSerName val="0"/>
          <c:showPercent val="0"/>
          <c:showBubbleSize val="0"/>
        </c:dLbls>
        <c:marker val="1"/>
        <c:smooth val="0"/>
        <c:axId val="1048018255"/>
        <c:axId val="1048007375"/>
      </c:lineChart>
      <c:catAx>
        <c:axId val="1048018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sv-SE"/>
          </a:p>
        </c:txPr>
        <c:crossAx val="1048007375"/>
        <c:crosses val="autoZero"/>
        <c:auto val="1"/>
        <c:lblAlgn val="ctr"/>
        <c:lblOffset val="100"/>
        <c:noMultiLvlLbl val="0"/>
      </c:catAx>
      <c:valAx>
        <c:axId val="10480073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bg1"/>
                    </a:solidFill>
                    <a:latin typeface="+mn-lt"/>
                    <a:ea typeface="+mn-ea"/>
                    <a:cs typeface="+mn-cs"/>
                  </a:defRPr>
                </a:pPr>
                <a:r>
                  <a:rPr lang="sv-SE" sz="1400" dirty="0">
                    <a:solidFill>
                      <a:schemeClr val="bg1"/>
                    </a:solidFill>
                  </a:rPr>
                  <a:t>Antal frukter</a:t>
                </a:r>
              </a:p>
            </c:rich>
          </c:tx>
          <c:layout>
            <c:manualLayout>
              <c:xMode val="edge"/>
              <c:yMode val="edge"/>
              <c:x val="6.1013130880752206E-2"/>
              <c:y val="0.4771081067917254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sv-SE"/>
          </a:p>
        </c:txPr>
        <c:crossAx val="1048018255"/>
        <c:crosses val="autoZero"/>
        <c:crossBetween val="between"/>
      </c:valAx>
      <c:spPr>
        <a:noFill/>
        <a:ln>
          <a:noFill/>
        </a:ln>
        <a:effectLst/>
      </c:spPr>
    </c:plotArea>
    <c:legend>
      <c:legendPos val="r"/>
      <c:layout>
        <c:manualLayout>
          <c:xMode val="edge"/>
          <c:yMode val="edge"/>
          <c:x val="0.79980657733763372"/>
          <c:y val="0.48671792615866316"/>
          <c:w val="0.11948090883782685"/>
          <c:h val="0.1171544502281414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6BBCB279-D9CB-5242-93FC-FAAD4E956E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676FEB6A-CADB-F741-9339-4C9810D918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D7E6F2-6391-E14F-8EA5-2003A1A0B507}" type="datetimeFigureOut">
              <a:rPr lang="sv-SE" smtClean="0"/>
              <a:t>2024-06-13</a:t>
            </a:fld>
            <a:endParaRPr lang="sv-SE"/>
          </a:p>
        </p:txBody>
      </p:sp>
      <p:sp>
        <p:nvSpPr>
          <p:cNvPr id="4" name="Platshållare för sidfot 3">
            <a:extLst>
              <a:ext uri="{FF2B5EF4-FFF2-40B4-BE49-F238E27FC236}">
                <a16:creationId xmlns:a16="http://schemas.microsoft.com/office/drawing/2014/main" id="{6D3A79C6-AEBD-0847-8326-47E6E53266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08DDEC98-1310-AD49-88FB-1180F37C13B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E0439F-F0C6-8D4F-8621-AA750491C9B9}" type="slidenum">
              <a:rPr lang="sv-SE" smtClean="0"/>
              <a:t>‹#›</a:t>
            </a:fld>
            <a:endParaRPr lang="sv-SE"/>
          </a:p>
        </p:txBody>
      </p:sp>
    </p:spTree>
    <p:extLst>
      <p:ext uri="{BB962C8B-B14F-4D97-AF65-F5344CB8AC3E}">
        <p14:creationId xmlns:p14="http://schemas.microsoft.com/office/powerpoint/2010/main" val="25054089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DCC982-86E2-4248-B533-4C663B46FF50}" type="datetimeFigureOut">
              <a:rPr lang="sv-SE" smtClean="0"/>
              <a:t>2024-06-13</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379E4E-D2C7-FC4B-83D3-D24F16DE9628}" type="slidenum">
              <a:rPr lang="sv-SE" smtClean="0"/>
              <a:t>‹#›</a:t>
            </a:fld>
            <a:endParaRPr lang="sv-SE"/>
          </a:p>
        </p:txBody>
      </p:sp>
    </p:spTree>
    <p:extLst>
      <p:ext uri="{BB962C8B-B14F-4D97-AF65-F5344CB8AC3E}">
        <p14:creationId xmlns:p14="http://schemas.microsoft.com/office/powerpoint/2010/main" val="3037279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B379E4E-D2C7-FC4B-83D3-D24F16DE9628}" type="slidenum">
              <a:rPr lang="sv-SE" smtClean="0"/>
              <a:t>2</a:t>
            </a:fld>
            <a:endParaRPr lang="sv-SE"/>
          </a:p>
        </p:txBody>
      </p:sp>
    </p:spTree>
    <p:extLst>
      <p:ext uri="{BB962C8B-B14F-4D97-AF65-F5344CB8AC3E}">
        <p14:creationId xmlns:p14="http://schemas.microsoft.com/office/powerpoint/2010/main" val="2529340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600"/>
              <a:t>Då ser vi hela sidan i gråskala.</a:t>
            </a:r>
          </a:p>
        </p:txBody>
      </p:sp>
      <p:sp>
        <p:nvSpPr>
          <p:cNvPr id="4" name="Platshållare för bildnummer 3"/>
          <p:cNvSpPr>
            <a:spLocks noGrp="1"/>
          </p:cNvSpPr>
          <p:nvPr>
            <p:ph type="sldNum" sz="quarter" idx="5"/>
          </p:nvPr>
        </p:nvSpPr>
        <p:spPr/>
        <p:txBody>
          <a:bodyPr/>
          <a:lstStyle/>
          <a:p>
            <a:fld id="{B5BB313B-E867-409A-B297-11B7A91DCD2E}" type="slidenum">
              <a:rPr lang="sv-SE" smtClean="0"/>
              <a:t>12</a:t>
            </a:fld>
            <a:endParaRPr lang="sv-SE"/>
          </a:p>
        </p:txBody>
      </p:sp>
    </p:spTree>
    <p:extLst>
      <p:ext uri="{BB962C8B-B14F-4D97-AF65-F5344CB8AC3E}">
        <p14:creationId xmlns:p14="http://schemas.microsoft.com/office/powerpoint/2010/main" val="3821835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600" dirty="0"/>
              <a:t>Nu ska vi kolla på några exempel.</a:t>
            </a:r>
          </a:p>
          <a:p>
            <a:endParaRPr lang="sv-SE" sz="1600" dirty="0"/>
          </a:p>
          <a:p>
            <a:r>
              <a:rPr lang="sv-SE" sz="1600" dirty="0"/>
              <a:t>Där det är tydligt att vi behöver tänka till på kontrast.</a:t>
            </a:r>
          </a:p>
          <a:p>
            <a:r>
              <a:rPr lang="sv-SE" sz="1600" dirty="0"/>
              <a:t>Här ser vi två cirkeldiagram där det är svårt att urskilja vad som är vad.</a:t>
            </a:r>
          </a:p>
          <a:p>
            <a:r>
              <a:rPr lang="sv-SE" sz="1600" dirty="0"/>
              <a:t>Beskrivningen ligger till höger om diagrammet med en förklaring till varje färg.</a:t>
            </a:r>
          </a:p>
          <a:p>
            <a:endParaRPr lang="sv-SE" sz="1600" dirty="0"/>
          </a:p>
          <a:p>
            <a:r>
              <a:rPr lang="sv-SE" sz="1600" dirty="0"/>
              <a:t>Hur kan vi lösa detta?</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B313B-E867-409A-B297-11B7A91DCD2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3132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600"/>
              <a:t>Genom att skapa lite avstånd mellan tårtbitarna </a:t>
            </a:r>
          </a:p>
          <a:p>
            <a:r>
              <a:rPr lang="sv-SE" sz="1600"/>
              <a:t>och koppla förklaringarna till respektive tårtbit blir det lättare att urskilja vad som är vad.</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B313B-E867-409A-B297-11B7A91DCD2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5546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600"/>
              <a:t>Ett annat exempel där vi ser grafer.</a:t>
            </a:r>
          </a:p>
          <a:p>
            <a:r>
              <a:rPr lang="sv-SE" sz="1600"/>
              <a:t>Här blir det väldigt svårt att se vad som är vad i gråskala då färgerna har ungefär samma kontrastvärde.</a:t>
            </a:r>
          </a:p>
        </p:txBody>
      </p:sp>
      <p:sp>
        <p:nvSpPr>
          <p:cNvPr id="4" name="Platshållare för bildnummer 3"/>
          <p:cNvSpPr>
            <a:spLocks noGrp="1"/>
          </p:cNvSpPr>
          <p:nvPr>
            <p:ph type="sldNum" sz="quarter" idx="5"/>
          </p:nvPr>
        </p:nvSpPr>
        <p:spPr/>
        <p:txBody>
          <a:bodyPr/>
          <a:lstStyle/>
          <a:p>
            <a:fld id="{B5BB313B-E867-409A-B297-11B7A91DCD2E}" type="slidenum">
              <a:rPr lang="sv-SE" smtClean="0"/>
              <a:t>16</a:t>
            </a:fld>
            <a:endParaRPr lang="sv-SE"/>
          </a:p>
        </p:txBody>
      </p:sp>
    </p:spTree>
    <p:extLst>
      <p:ext uri="{BB962C8B-B14F-4D97-AF65-F5344CB8AC3E}">
        <p14:creationId xmlns:p14="http://schemas.microsoft.com/office/powerpoint/2010/main" val="2411526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600" dirty="0"/>
          </a:p>
        </p:txBody>
      </p:sp>
      <p:sp>
        <p:nvSpPr>
          <p:cNvPr id="4" name="Platshållare för bildnummer 3"/>
          <p:cNvSpPr>
            <a:spLocks noGrp="1"/>
          </p:cNvSpPr>
          <p:nvPr>
            <p:ph type="sldNum" sz="quarter" idx="5"/>
          </p:nvPr>
        </p:nvSpPr>
        <p:spPr/>
        <p:txBody>
          <a:bodyPr/>
          <a:lstStyle/>
          <a:p>
            <a:fld id="{B5BB313B-E867-409A-B297-11B7A91DCD2E}" type="slidenum">
              <a:rPr lang="sv-SE" smtClean="0"/>
              <a:t>17</a:t>
            </a:fld>
            <a:endParaRPr lang="sv-SE"/>
          </a:p>
        </p:txBody>
      </p:sp>
    </p:spTree>
    <p:extLst>
      <p:ext uri="{BB962C8B-B14F-4D97-AF65-F5344CB8AC3E}">
        <p14:creationId xmlns:p14="http://schemas.microsoft.com/office/powerpoint/2010/main" val="698781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fontAlgn="base"/>
            <a:r>
              <a:rPr lang="sv-SE" sz="1400" b="0" i="0" u="none" strike="noStrike" kern="1200" noProof="0" dirty="0">
                <a:solidFill>
                  <a:schemeClr val="tx1"/>
                </a:solidFill>
                <a:effectLst/>
                <a:latin typeface="+mn-lt"/>
                <a:ea typeface="+mn-ea"/>
                <a:cs typeface="+mn-cs"/>
              </a:rPr>
              <a:t>Räcker det inte med verbalisering för att förmedla det som visas i filmen kan en syntolkning behövas.</a:t>
            </a:r>
          </a:p>
          <a:p>
            <a:pPr rtl="0" fontAlgn="base"/>
            <a:endParaRPr lang="sv-SE" sz="1400" b="0" i="0" u="none" strike="noStrike" kern="1200" noProof="0" dirty="0">
              <a:solidFill>
                <a:schemeClr val="tx1"/>
              </a:solidFill>
              <a:effectLst/>
              <a:latin typeface="+mn-lt"/>
              <a:ea typeface="+mn-ea"/>
              <a:cs typeface="+mn-cs"/>
            </a:endParaRPr>
          </a:p>
          <a:p>
            <a:pPr rtl="0" fontAlgn="base"/>
            <a:r>
              <a:rPr lang="sv-SE" sz="1400" b="0" i="0" u="none" strike="noStrike" kern="1200" noProof="0" dirty="0">
                <a:solidFill>
                  <a:schemeClr val="tx1"/>
                </a:solidFill>
                <a:effectLst/>
                <a:latin typeface="+mn-lt"/>
                <a:ea typeface="+mn-ea"/>
                <a:cs typeface="+mn-cs"/>
              </a:rPr>
              <a:t>Syntolkning kan göras som en extra ljudfil eller extra version av film,</a:t>
            </a:r>
          </a:p>
          <a:p>
            <a:pPr rtl="0" fontAlgn="base"/>
            <a:endParaRPr lang="sv-SE" sz="1400" b="0" i="0" u="none" strike="noStrike" kern="1200" noProof="0" dirty="0">
              <a:solidFill>
                <a:schemeClr val="tx1"/>
              </a:solidFill>
              <a:effectLst/>
              <a:latin typeface="+mn-lt"/>
              <a:ea typeface="+mn-ea"/>
              <a:cs typeface="+mn-cs"/>
            </a:endParaRPr>
          </a:p>
          <a:p>
            <a:pPr rtl="0" fontAlgn="base"/>
            <a:r>
              <a:rPr lang="sv-SE" sz="1400" b="0" i="0" u="none" strike="noStrike" kern="1200" noProof="0" dirty="0">
                <a:solidFill>
                  <a:schemeClr val="tx1"/>
                </a:solidFill>
                <a:effectLst/>
                <a:latin typeface="+mn-lt"/>
                <a:ea typeface="+mn-ea"/>
                <a:cs typeface="+mn-cs"/>
              </a:rPr>
              <a:t>Syntolkning beskriver det som visas i bild för att förmedla en känsla, ett budskap och innehåll som bidrar till förståelsen.</a:t>
            </a:r>
          </a:p>
          <a:p>
            <a:pPr rtl="0" fontAlgn="base"/>
            <a:endParaRPr lang="sv-SE" sz="1400" b="0" i="0" u="none" strike="noStrike" kern="1200" noProof="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sv-SE" sz="1400" noProof="0" dirty="0"/>
              <a:t>Det blir allra bäst om att planera för syntolkning i produktionen så att det finns utrymme för det extra ljudet i exempelvis en dialog.</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B313B-E867-409A-B297-11B7A91DCD2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1052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400" noProof="0" dirty="0"/>
              <a:t>Syntolkning ska användas när det som sker i bild inte förmedlas med berättarrösten eller dialogen.</a:t>
            </a:r>
          </a:p>
          <a:p>
            <a:endParaRPr lang="sv-SE" sz="1400" noProof="0"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B313B-E867-409A-B297-11B7A91DCD2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5214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fontAlgn="base"/>
            <a:r>
              <a:rPr lang="sv-SE" sz="1400" b="0" i="0" u="none" strike="noStrike" kern="1200" noProof="0" dirty="0">
                <a:solidFill>
                  <a:schemeClr val="tx1"/>
                </a:solidFill>
                <a:effectLst/>
                <a:latin typeface="+mn-lt"/>
                <a:ea typeface="+mn-ea"/>
                <a:cs typeface="+mn-cs"/>
              </a:rPr>
              <a:t>Beskriv sakligt det som visas i bild.</a:t>
            </a:r>
          </a:p>
          <a:p>
            <a:pPr rtl="0" fontAlgn="base"/>
            <a:endParaRPr lang="sv-SE" sz="1400" b="0" i="0" u="none" strike="noStrike" kern="1200" noProof="0" dirty="0">
              <a:solidFill>
                <a:schemeClr val="tx1"/>
              </a:solidFill>
              <a:effectLst/>
              <a:latin typeface="+mn-lt"/>
              <a:ea typeface="+mn-ea"/>
              <a:cs typeface="+mn-cs"/>
            </a:endParaRPr>
          </a:p>
          <a:p>
            <a:pPr rtl="0" fontAlgn="base"/>
            <a:r>
              <a:rPr lang="sv-SE" sz="1400" b="0" i="0" u="none" strike="noStrike" kern="1200" noProof="0" dirty="0">
                <a:solidFill>
                  <a:schemeClr val="tx1"/>
                </a:solidFill>
                <a:effectLst/>
                <a:latin typeface="+mn-lt"/>
                <a:ea typeface="+mn-ea"/>
                <a:cs typeface="+mn-cs"/>
              </a:rPr>
              <a:t>Vissa videospelare har inbyggda funktioner för syntolkning, medan andra inte har det. </a:t>
            </a:r>
          </a:p>
          <a:p>
            <a:pPr rtl="0" fontAlgn="base"/>
            <a:r>
              <a:rPr lang="sv-SE" sz="1400" b="0" i="0" u="none" strike="noStrike" kern="1200" noProof="0" dirty="0">
                <a:solidFill>
                  <a:schemeClr val="tx1"/>
                </a:solidFill>
                <a:effectLst/>
                <a:latin typeface="+mn-lt"/>
                <a:ea typeface="+mn-ea"/>
                <a:cs typeface="+mn-cs"/>
              </a:rPr>
              <a:t>Beroende på spelarens eventuella begränsningar kan en extra filmversion behöva publiceras.</a:t>
            </a:r>
          </a:p>
          <a:p>
            <a:pPr rtl="0" fontAlgn="base"/>
            <a:endParaRPr lang="sv-SE" sz="1400" b="0" i="0" u="none" strike="noStrike" kern="1200" noProof="0" dirty="0">
              <a:solidFill>
                <a:schemeClr val="tx1"/>
              </a:solidFill>
              <a:effectLst/>
              <a:latin typeface="+mn-lt"/>
              <a:ea typeface="+mn-ea"/>
              <a:cs typeface="+mn-cs"/>
            </a:endParaRPr>
          </a:p>
          <a:p>
            <a:pPr rtl="0" fontAlgn="base"/>
            <a:r>
              <a:rPr lang="sv-SE" sz="1400" b="0" i="0" u="none" strike="noStrike" kern="1200" noProof="0" dirty="0">
                <a:solidFill>
                  <a:schemeClr val="tx1"/>
                </a:solidFill>
                <a:effectLst/>
                <a:latin typeface="+mn-lt"/>
                <a:ea typeface="+mn-ea"/>
                <a:cs typeface="+mn-cs"/>
              </a:rPr>
              <a:t>Genom att arbeta med verbalisering kan ni på ett naturligt sätt väva in syntolkningen i manus.</a:t>
            </a:r>
          </a:p>
          <a:p>
            <a:endParaRPr lang="sv-SE" sz="1400" noProof="0" dirty="0"/>
          </a:p>
          <a:p>
            <a:endParaRPr lang="sv-SE" sz="1400" noProof="0"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B313B-E867-409A-B297-11B7A91DCD2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160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Några tips vid filmskapande.</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B313B-E867-409A-B297-11B7A91DCD2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5599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B379E4E-D2C7-FC4B-83D3-D24F16DE9628}" type="slidenum">
              <a:rPr lang="sv-SE" smtClean="0"/>
              <a:t>23</a:t>
            </a:fld>
            <a:endParaRPr lang="sv-SE"/>
          </a:p>
        </p:txBody>
      </p:sp>
    </p:spTree>
    <p:extLst>
      <p:ext uri="{BB962C8B-B14F-4D97-AF65-F5344CB8AC3E}">
        <p14:creationId xmlns:p14="http://schemas.microsoft.com/office/powerpoint/2010/main" val="3208367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B379E4E-D2C7-FC4B-83D3-D24F16DE9628}" type="slidenum">
              <a:rPr lang="sv-SE" smtClean="0"/>
              <a:t>3</a:t>
            </a:fld>
            <a:endParaRPr lang="sv-SE"/>
          </a:p>
        </p:txBody>
      </p:sp>
    </p:spTree>
    <p:extLst>
      <p:ext uri="{BB962C8B-B14F-4D97-AF65-F5344CB8AC3E}">
        <p14:creationId xmlns:p14="http://schemas.microsoft.com/office/powerpoint/2010/main" val="4225313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mn-lt"/>
                <a:ea typeface="+mn-ea"/>
                <a:cs typeface="+mn-cs"/>
              </a:rPr>
              <a:t>Alla dokument publicerade efter den 23 september 2018 behöver vara tillgänglighetssäkrade.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mn-lt"/>
                <a:ea typeface="+mn-ea"/>
                <a:cs typeface="+mn-cs"/>
              </a:rPr>
              <a:t>Dokument publicerade innan detta datum behöver anpassas om det är det enda sättet att genomföra ett ärende.</a:t>
            </a:r>
          </a:p>
        </p:txBody>
      </p:sp>
      <p:sp>
        <p:nvSpPr>
          <p:cNvPr id="4" name="Platshållare för bildnummer 3"/>
          <p:cNvSpPr>
            <a:spLocks noGrp="1"/>
          </p:cNvSpPr>
          <p:nvPr>
            <p:ph type="sldNum" sz="quarter" idx="5"/>
          </p:nvPr>
        </p:nvSpPr>
        <p:spPr/>
        <p:txBody>
          <a:bodyPr/>
          <a:lstStyle/>
          <a:p>
            <a:fld id="{B5BB313B-E867-409A-B297-11B7A91DCD2E}" type="slidenum">
              <a:rPr lang="sv-SE" smtClean="0"/>
              <a:t>24</a:t>
            </a:fld>
            <a:endParaRPr lang="sv-SE"/>
          </a:p>
        </p:txBody>
      </p:sp>
    </p:spTree>
    <p:extLst>
      <p:ext uri="{BB962C8B-B14F-4D97-AF65-F5344CB8AC3E}">
        <p14:creationId xmlns:p14="http://schemas.microsoft.com/office/powerpoint/2010/main" val="1949304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sz="1600" b="0"/>
              <a:t>Myndigheter har ett klarspråkskrav som går ut på att skriva enkelt, vårdat och begripligt. </a:t>
            </a:r>
          </a:p>
          <a:p>
            <a:pPr marL="0" indent="0">
              <a:buNone/>
            </a:pPr>
            <a:endParaRPr lang="sv-SE" sz="1600" b="0"/>
          </a:p>
          <a:p>
            <a:pPr marL="0" indent="0">
              <a:buNone/>
            </a:pPr>
            <a:r>
              <a:rPr lang="sv-SE" sz="1600" b="0"/>
              <a:t>Det hela handlar om att främja demokratin och säkerställa att besökare snabbt förstår den information som förmedlas.</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B313B-E867-409A-B297-11B7A91DCD2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2353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sz="1600"/>
              <a:t>När vi skapar vårt innehåll behöver vi ha användaren i fokus.</a:t>
            </a:r>
          </a:p>
          <a:p>
            <a:pPr marL="0" indent="0">
              <a:buNone/>
            </a:pPr>
            <a:r>
              <a:rPr lang="sv-SE" sz="1600"/>
              <a:t>Tänk på att läsarna har olika bakgrunder och olika förkunskaper. </a:t>
            </a:r>
          </a:p>
          <a:p>
            <a:pPr marL="0" indent="0">
              <a:buNone/>
            </a:pPr>
            <a:r>
              <a:rPr lang="sv-SE" sz="1600"/>
              <a:t>Försök sätta dig in i läsarens perspektiv och låt gärna en kollega eller utomstående läsa igenom texten för att säkerställa så att budskapet går fram.</a:t>
            </a:r>
          </a:p>
          <a:p>
            <a:pPr marL="0" indent="0">
              <a:buNone/>
            </a:pPr>
            <a:endParaRPr lang="sv-SE" sz="1600"/>
          </a:p>
          <a:p>
            <a:pPr marL="0" indent="0">
              <a:buNone/>
            </a:pPr>
            <a:r>
              <a:rPr lang="sv-SE" sz="1600"/>
              <a:t>Beroende på om det är en nyhet där viktigt information behöver nå ut</a:t>
            </a:r>
          </a:p>
          <a:p>
            <a:pPr marL="0" indent="0">
              <a:buNone/>
            </a:pPr>
            <a:r>
              <a:rPr lang="sv-SE" sz="1600"/>
              <a:t>eller en vanlig undersida där målet är att besvara besökarens frågor. </a:t>
            </a:r>
          </a:p>
          <a:p>
            <a:pPr marL="0" indent="0">
              <a:buNone/>
            </a:pPr>
            <a:r>
              <a:rPr lang="sv-SE" sz="1600"/>
              <a:t>Varje sida bör ha ett tydligt syfte. Fråga dig vad besökaren vill veta när de kommer till sidan.</a:t>
            </a:r>
          </a:p>
          <a:p>
            <a:pPr marL="0" indent="0">
              <a:buNone/>
            </a:pPr>
            <a:endParaRPr lang="sv-SE" sz="1600"/>
          </a:p>
          <a:p>
            <a:pPr marL="0" indent="0">
              <a:buNone/>
            </a:pPr>
            <a:r>
              <a:rPr lang="sv-SE" sz="1600"/>
              <a:t>Håll det relevant för besökaren. En besökare är inte nyfiken på hur avdelningen på en organisation fungerar utan de är intresserade av sitt område.</a:t>
            </a:r>
          </a:p>
          <a:p>
            <a:pPr marL="0" indent="0">
              <a:buNone/>
            </a:pPr>
            <a:endParaRPr lang="sv-SE" sz="1600"/>
          </a:p>
          <a:p>
            <a:pPr marL="0" indent="0">
              <a:buNone/>
            </a:pPr>
            <a:r>
              <a:rPr lang="sv-SE" sz="1600"/>
              <a:t>En person som ska gifta sig och vill ha instruktioner om hur det går till på en kommun, vill exempelvis inte veta om avdelningens uppbyggnad, utan där är personen snarare ute efter en klar instruktion om vad som förväntas av denne och hur processen ser ut.</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B313B-E867-409A-B297-11B7A91DCD2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9142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600" dirty="0"/>
              <a:t>Använd en lagom personlig ton när du skriver. För helt ärligt, visst läser du hellre en text som är riktad till dig än om någon skriver om ett tema i tredje person. </a:t>
            </a:r>
          </a:p>
          <a:p>
            <a:r>
              <a:rPr lang="sv-SE" sz="1600" dirty="0"/>
              <a:t>Även tvärtom att skriva ut sin organisations namn är bra, men det kan även bytas ut till vi när det tydligt framgår att det är VI som är avsändaren. </a:t>
            </a:r>
          </a:p>
          <a:p>
            <a:endParaRPr lang="sv-SE" sz="1600" dirty="0"/>
          </a:p>
          <a:p>
            <a:r>
              <a:rPr lang="sv-SE" sz="1600" b="1" dirty="0"/>
              <a:t>Använd gärna aktiva verb </a:t>
            </a:r>
            <a:r>
              <a:rPr lang="sv-SE" sz="1600" dirty="0"/>
              <a:t>för att skapa en mer ledig och lättförståelig text.</a:t>
            </a:r>
          </a:p>
          <a:p>
            <a:r>
              <a:rPr lang="sv-SE" sz="1600" dirty="0"/>
              <a:t>Det blir snabbt tydligt vem som gör vad.</a:t>
            </a:r>
          </a:p>
          <a:p>
            <a:pPr marL="0" indent="0">
              <a:lnSpc>
                <a:spcPct val="90000"/>
              </a:lnSpc>
              <a:buNone/>
            </a:pPr>
            <a:r>
              <a:rPr lang="sv-SE" sz="1600" dirty="0"/>
              <a:t>"Kommunen planterar träd i parken</a:t>
            </a:r>
            <a:r>
              <a:rPr lang="sv-SE" sz="1600" b="0" dirty="0"/>
              <a:t>.” är tydligare än det passiva: ”Träd planteras </a:t>
            </a:r>
            <a:r>
              <a:rPr lang="sv-SE" sz="1600" dirty="0"/>
              <a:t>i parken.”</a:t>
            </a:r>
          </a:p>
          <a:p>
            <a:endParaRPr lang="sv-SE" sz="1600" dirty="0"/>
          </a:p>
          <a:p>
            <a:r>
              <a:rPr lang="sv-SE" sz="1600" dirty="0"/>
              <a:t>Förkortningar ska undvikas för att det kan skapa förvirring hos en del användare. Speciellt för personer som inte har svenska som modersmål och även personer med kognitiva nedsättningar kan få problem och i vissa fall sluta läsa när det kommer till förkortningar.</a:t>
            </a:r>
          </a:p>
          <a:p>
            <a:endParaRPr lang="sv-SE"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t>När du skriver använd begrepp som är väl kända eller förklara ett begrepp när det används. Ibland kan det vara nödvändigt att ha ordförklaringsruta.</a:t>
            </a:r>
          </a:p>
          <a:p>
            <a:endParaRPr lang="sv-SE" sz="1600" dirty="0"/>
          </a:p>
        </p:txBody>
      </p:sp>
      <p:sp>
        <p:nvSpPr>
          <p:cNvPr id="4" name="Platshållare för bildnummer 3"/>
          <p:cNvSpPr>
            <a:spLocks noGrp="1"/>
          </p:cNvSpPr>
          <p:nvPr>
            <p:ph type="sldNum" sz="quarter" idx="5"/>
          </p:nvPr>
        </p:nvSpPr>
        <p:spPr/>
        <p:txBody>
          <a:bodyPr/>
          <a:lstStyle/>
          <a:p>
            <a:fld id="{B5BB313B-E867-409A-B297-11B7A91DCD2E}" type="slidenum">
              <a:rPr lang="sv-SE" smtClean="0"/>
              <a:t>31</a:t>
            </a:fld>
            <a:endParaRPr lang="sv-SE"/>
          </a:p>
        </p:txBody>
      </p:sp>
    </p:spTree>
    <p:extLst>
      <p:ext uri="{BB962C8B-B14F-4D97-AF65-F5344CB8AC3E}">
        <p14:creationId xmlns:p14="http://schemas.microsoft.com/office/powerpoint/2010/main" val="2491915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600" dirty="0"/>
              <a:t>För vissa är läsningen en kraftansträngning. </a:t>
            </a:r>
          </a:p>
          <a:p>
            <a:r>
              <a:rPr lang="sv-SE" sz="1600" dirty="0"/>
              <a:t>Vi kan underlätta för dem genom att strukturera texten på ett tydligt sätt.</a:t>
            </a:r>
          </a:p>
          <a:p>
            <a:endParaRPr lang="sv-SE" sz="1600" dirty="0"/>
          </a:p>
          <a:p>
            <a:r>
              <a:rPr lang="sv-SE" sz="1600" dirty="0"/>
              <a:t>Få med det viktigaste först.</a:t>
            </a:r>
          </a:p>
          <a:p>
            <a:endParaRPr lang="sv-SE" sz="1600" dirty="0"/>
          </a:p>
          <a:p>
            <a:r>
              <a:rPr lang="sv-SE" sz="1600" dirty="0"/>
              <a:t>Blanda kortare meningar med längre, men ha det viktigaste först och ta bort text som inte bidrar till helheten.</a:t>
            </a:r>
          </a:p>
          <a:p>
            <a:endParaRPr lang="sv-SE" sz="1600" dirty="0"/>
          </a:p>
          <a:p>
            <a:r>
              <a:rPr lang="sv-SE" sz="1600" dirty="0"/>
              <a:t>Och stryk text som inte behövs.</a:t>
            </a:r>
          </a:p>
        </p:txBody>
      </p:sp>
      <p:sp>
        <p:nvSpPr>
          <p:cNvPr id="4" name="Platshållare för bildnummer 3"/>
          <p:cNvSpPr>
            <a:spLocks noGrp="1"/>
          </p:cNvSpPr>
          <p:nvPr>
            <p:ph type="sldNum" sz="quarter" idx="5"/>
          </p:nvPr>
        </p:nvSpPr>
        <p:spPr/>
        <p:txBody>
          <a:bodyPr/>
          <a:lstStyle/>
          <a:p>
            <a:fld id="{B5BB313B-E867-409A-B297-11B7A91DCD2E}" type="slidenum">
              <a:rPr lang="sv-SE" smtClean="0"/>
              <a:t>32</a:t>
            </a:fld>
            <a:endParaRPr lang="sv-SE"/>
          </a:p>
        </p:txBody>
      </p:sp>
    </p:spTree>
    <p:extLst>
      <p:ext uri="{BB962C8B-B14F-4D97-AF65-F5344CB8AC3E}">
        <p14:creationId xmlns:p14="http://schemas.microsoft.com/office/powerpoint/2010/main" val="2468409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sz="1600"/>
              <a:t>Genom att förklara på olika sätt så förstår fler.</a:t>
            </a:r>
          </a:p>
          <a:p>
            <a:pPr marL="0" indent="0">
              <a:buFont typeface="+mj-lt"/>
              <a:buNone/>
            </a:pPr>
            <a:r>
              <a:rPr lang="sv-SE" sz="1600"/>
              <a:t>Komplettera gärna text med bild eller film.</a:t>
            </a:r>
          </a:p>
          <a:p>
            <a:pPr marL="0" indent="0">
              <a:buFont typeface="+mj-lt"/>
              <a:buNone/>
            </a:pPr>
            <a:endParaRPr lang="sv-SE" sz="1600" b="0" i="0" kern="1200" baseline="0">
              <a:solidFill>
                <a:schemeClr val="tx1"/>
              </a:solidFill>
              <a:effectLst/>
              <a:latin typeface="+mn-lt"/>
              <a:ea typeface="+mn-ea"/>
              <a:cs typeface="+mn-cs"/>
            </a:endParaRPr>
          </a:p>
          <a:p>
            <a:pPr marL="0" indent="0">
              <a:buFont typeface="+mj-lt"/>
              <a:buNone/>
            </a:pPr>
            <a:r>
              <a:rPr lang="sv-SE" sz="1600" b="0" i="0" kern="1200" baseline="0">
                <a:solidFill>
                  <a:schemeClr val="tx1"/>
                </a:solidFill>
                <a:effectLst/>
                <a:latin typeface="+mn-lt"/>
                <a:ea typeface="+mn-ea"/>
                <a:cs typeface="+mn-cs"/>
              </a:rPr>
              <a:t>Ett tydligt exempel är en instruktion för att knyta en slips.</a:t>
            </a:r>
            <a:endParaRPr lang="sv-SE" sz="1600" b="0" i="1" kern="1200" baseline="0">
              <a:solidFill>
                <a:schemeClr val="tx1"/>
              </a:solidFill>
              <a:effectLst/>
              <a:latin typeface="+mn-lt"/>
              <a:ea typeface="+mn-ea"/>
              <a:cs typeface="+mn-cs"/>
            </a:endParaRPr>
          </a:p>
          <a:p>
            <a:pPr marL="0" indent="0">
              <a:buFont typeface="+mj-lt"/>
              <a:buNone/>
            </a:pPr>
            <a:endParaRPr lang="sv-SE" sz="1600" b="0" i="0" kern="1200" baseline="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B313B-E867-409A-B297-11B7A91DCD2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8633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a:t>Använd för att förstärka budskapet av innehållet</a:t>
            </a:r>
          </a:p>
          <a:p>
            <a:endParaRPr lang="sv-SE" sz="1600"/>
          </a:p>
          <a:p>
            <a:r>
              <a:rPr lang="sv-SE" sz="1600"/>
              <a:t>Kan fungera bra för att skapa struktur, men det gör även en sida mer rörig. Då det tar fokus från text.</a:t>
            </a:r>
          </a:p>
          <a:p>
            <a:endParaRPr lang="sv-SE" sz="1600"/>
          </a:p>
          <a:p>
            <a:r>
              <a:rPr lang="sv-SE" sz="1600"/>
              <a:t>Försök se till att samtliga bilder bidrar till förståelsen av innehållet.</a:t>
            </a:r>
          </a:p>
        </p:txBody>
      </p:sp>
      <p:sp>
        <p:nvSpPr>
          <p:cNvPr id="4" name="Platshållare för bildnummer 3"/>
          <p:cNvSpPr>
            <a:spLocks noGrp="1"/>
          </p:cNvSpPr>
          <p:nvPr>
            <p:ph type="sldNum" sz="quarter" idx="5"/>
          </p:nvPr>
        </p:nvSpPr>
        <p:spPr/>
        <p:txBody>
          <a:bodyPr/>
          <a:lstStyle/>
          <a:p>
            <a:fld id="{B5BB313B-E867-409A-B297-11B7A91DCD2E}" type="slidenum">
              <a:rPr lang="sv-SE" smtClean="0"/>
              <a:t>34</a:t>
            </a:fld>
            <a:endParaRPr lang="sv-SE"/>
          </a:p>
        </p:txBody>
      </p:sp>
    </p:spTree>
    <p:extLst>
      <p:ext uri="{BB962C8B-B14F-4D97-AF65-F5344CB8AC3E}">
        <p14:creationId xmlns:p14="http://schemas.microsoft.com/office/powerpoint/2010/main" val="3039749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Ett lagkrav vi behöver </a:t>
            </a:r>
            <a:r>
              <a:rPr lang="sv-SE" sz="1200" dirty="0" err="1"/>
              <a:t>följar</a:t>
            </a:r>
            <a:r>
              <a:rPr lang="sv-SE" sz="1200" dirty="0"/>
              <a:t> är:</a:t>
            </a:r>
          </a:p>
          <a:p>
            <a:r>
              <a:rPr lang="sv-SE" sz="1200" dirty="0"/>
              <a:t>-LÄS-</a:t>
            </a:r>
          </a:p>
          <a:p>
            <a:r>
              <a:rPr lang="sv-SE" sz="1200" dirty="0"/>
              <a:t>Även om innehållet presenteras i alt-texten så</a:t>
            </a:r>
          </a:p>
          <a:p>
            <a:r>
              <a:rPr lang="sv-SE" sz="1200" dirty="0"/>
              <a:t>Kan det skapa problem för personer med synnedsättning de som kollar på sidan i </a:t>
            </a:r>
            <a:r>
              <a:rPr lang="sv-SE" sz="1200" dirty="0" err="1"/>
              <a:t>inzoomat</a:t>
            </a:r>
            <a:r>
              <a:rPr lang="sv-SE" sz="1200" dirty="0"/>
              <a:t> läge</a:t>
            </a:r>
          </a:p>
          <a:p>
            <a:endParaRPr lang="sv-SE" sz="1200" dirty="0"/>
          </a:p>
          <a:p>
            <a:r>
              <a:rPr lang="sv-SE" sz="1200" dirty="0"/>
              <a:t>Det måste även finnas</a:t>
            </a:r>
          </a:p>
          <a:p>
            <a:r>
              <a:rPr lang="sv-SE" sz="1200" dirty="0"/>
              <a:t>-LÄS-</a:t>
            </a:r>
          </a:p>
          <a:p>
            <a:r>
              <a:rPr lang="sv-SE" sz="1200" dirty="0"/>
              <a:t>Det här handlar om alternativtexter. Vad är då en alt-text, </a:t>
            </a:r>
          </a:p>
          <a:p>
            <a:r>
              <a:rPr lang="sv-SE" sz="1200" dirty="0"/>
              <a:t>det är en text som läses upp för personer som använder uppläsande hjälpmedel. När vi skriver den så ska den förmedla likvärdig information som de meningsbärande bilder, illustrationer och liknande. </a:t>
            </a:r>
          </a:p>
          <a:p>
            <a:endParaRPr lang="sv-SE" sz="1200" dirty="0"/>
          </a:p>
          <a:p>
            <a:r>
              <a:rPr lang="sv-SE" sz="1200" dirty="0"/>
              <a:t>Vissa kanske frågar sig varför bilder ska förklaras för blinda</a:t>
            </a:r>
          </a:p>
          <a:p>
            <a:pPr marL="171450" indent="-171450">
              <a:buFontTx/>
              <a:buChar char="-"/>
            </a:pPr>
            <a:r>
              <a:rPr lang="sv-SE" sz="1200" dirty="0"/>
              <a:t>Varför ska man undanhålla info?</a:t>
            </a:r>
          </a:p>
          <a:p>
            <a:pPr marL="0" indent="0">
              <a:buFontTx/>
              <a:buNone/>
            </a:pPr>
            <a:r>
              <a:rPr lang="sv-SE" sz="1200" dirty="0"/>
              <a:t>Säg att en bild är dekorativ, men ändå är ihopkopplad med sidan – det är bra att ta med så att även en person med uppläsande hjälpmedel kan få det uppläst och kan vara med i en diskussion med sin kollega.</a:t>
            </a:r>
          </a:p>
          <a:p>
            <a:pPr marL="171450" indent="-171450">
              <a:buFontTx/>
              <a:buChar char="-"/>
            </a:pPr>
            <a:endParaRPr lang="sv-SE" sz="1200" dirty="0"/>
          </a:p>
          <a:p>
            <a:pPr marL="171450" indent="-171450">
              <a:buFontTx/>
              <a:buChar char="-"/>
            </a:pPr>
            <a:r>
              <a:rPr lang="sv-SE" sz="1200" dirty="0"/>
              <a:t>Ett felaktigt sätt att använda alt-texter är att fylla på de med sökord som </a:t>
            </a:r>
            <a:r>
              <a:rPr lang="sv-SE" sz="1200" dirty="0" err="1"/>
              <a:t>google</a:t>
            </a:r>
            <a:r>
              <a:rPr lang="sv-SE" sz="1200" dirty="0"/>
              <a:t> ska gå snappa upp. Ofta kan </a:t>
            </a:r>
            <a:r>
              <a:rPr lang="sv-SE" sz="1200" dirty="0" err="1"/>
              <a:t>googles</a:t>
            </a:r>
            <a:r>
              <a:rPr lang="sv-SE" sz="1200" dirty="0"/>
              <a:t> robotar genomskåda det och det är inte logiskt för användaren om det bara spottar ur konstiga ord. </a:t>
            </a:r>
          </a:p>
          <a:p>
            <a:pPr marL="171450" indent="-171450">
              <a:buFontTx/>
              <a:buChar char="-"/>
            </a:pPr>
            <a:r>
              <a:rPr lang="sv-SE" sz="1200" dirty="0"/>
              <a:t>En alt-text ska vara beskrivande, </a:t>
            </a:r>
            <a:r>
              <a:rPr lang="sv-SE" sz="1200" dirty="0" err="1"/>
              <a:t>ovärderande</a:t>
            </a:r>
            <a:r>
              <a:rPr lang="sv-SE" sz="1200" dirty="0"/>
              <a:t> och förmedla budskapet med en bild.</a:t>
            </a:r>
          </a:p>
          <a:p>
            <a:endParaRPr lang="sv-SE" dirty="0"/>
          </a:p>
        </p:txBody>
      </p:sp>
      <p:sp>
        <p:nvSpPr>
          <p:cNvPr id="4" name="Platshållare för bildnummer 3"/>
          <p:cNvSpPr>
            <a:spLocks noGrp="1"/>
          </p:cNvSpPr>
          <p:nvPr>
            <p:ph type="sldNum" sz="quarter" idx="5"/>
          </p:nvPr>
        </p:nvSpPr>
        <p:spPr/>
        <p:txBody>
          <a:bodyPr/>
          <a:lstStyle/>
          <a:p>
            <a:fld id="{7B379E4E-D2C7-FC4B-83D3-D24F16DE9628}" type="slidenum">
              <a:rPr lang="sv-SE" smtClean="0"/>
              <a:t>35</a:t>
            </a:fld>
            <a:endParaRPr lang="sv-SE"/>
          </a:p>
        </p:txBody>
      </p:sp>
    </p:spTree>
    <p:extLst>
      <p:ext uri="{BB962C8B-B14F-4D97-AF65-F5344CB8AC3E}">
        <p14:creationId xmlns:p14="http://schemas.microsoft.com/office/powerpoint/2010/main" val="2104509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t>Här ser vi en text som presenteras i bild. </a:t>
            </a:r>
          </a:p>
          <a:p>
            <a:r>
              <a:rPr lang="sv-SE" sz="1800" dirty="0"/>
              <a:t>Vid </a:t>
            </a:r>
            <a:r>
              <a:rPr lang="sv-SE" sz="1800" dirty="0" err="1"/>
              <a:t>inzoomning</a:t>
            </a:r>
            <a:r>
              <a:rPr lang="sv-SE" sz="1800" dirty="0"/>
              <a:t> blir det dels </a:t>
            </a:r>
            <a:r>
              <a:rPr lang="sv-SE" sz="1800" dirty="0" err="1"/>
              <a:t>pixligt</a:t>
            </a:r>
            <a:r>
              <a:rPr lang="sv-SE" sz="1800" dirty="0"/>
              <a:t> och dels finns en stor chans att texten försvinner ut ur bild.</a:t>
            </a:r>
            <a:endParaRPr lang="en-US" dirty="0">
              <a:cs typeface="Calibri"/>
            </a:endParaRPr>
          </a:p>
          <a:p>
            <a:endParaRPr lang="en-US" dirty="0">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B313B-E867-409A-B297-11B7A91DCD2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5146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600" dirty="0"/>
          </a:p>
          <a:p>
            <a:r>
              <a:rPr lang="sv-SE" sz="1600" dirty="0"/>
              <a:t>Kollar vi på </a:t>
            </a:r>
            <a:r>
              <a:rPr lang="sv-SE" sz="1600" dirty="0" err="1"/>
              <a:t>Rudanskolans</a:t>
            </a:r>
            <a:r>
              <a:rPr lang="sv-SE" sz="1600" dirty="0"/>
              <a:t> så kan vi snabbt se om våra bilder har beskrivande alt-texter.</a:t>
            </a:r>
          </a:p>
        </p:txBody>
      </p:sp>
      <p:sp>
        <p:nvSpPr>
          <p:cNvPr id="4" name="Platshållare för bildnummer 3"/>
          <p:cNvSpPr>
            <a:spLocks noGrp="1"/>
          </p:cNvSpPr>
          <p:nvPr>
            <p:ph type="sldNum" sz="quarter" idx="5"/>
          </p:nvPr>
        </p:nvSpPr>
        <p:spPr/>
        <p:txBody>
          <a:bodyPr/>
          <a:lstStyle/>
          <a:p>
            <a:fld id="{B5BB313B-E867-409A-B297-11B7A91DCD2E}" type="slidenum">
              <a:rPr lang="sv-SE" smtClean="0"/>
              <a:t>37</a:t>
            </a:fld>
            <a:endParaRPr lang="sv-SE"/>
          </a:p>
        </p:txBody>
      </p:sp>
    </p:spTree>
    <p:extLst>
      <p:ext uri="{BB962C8B-B14F-4D97-AF65-F5344CB8AC3E}">
        <p14:creationId xmlns:p14="http://schemas.microsoft.com/office/powerpoint/2010/main" val="3630791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7B379E4E-D2C7-FC4B-83D3-D24F16DE9628}" type="slidenum">
              <a:rPr lang="sv-SE" smtClean="0"/>
              <a:t>5</a:t>
            </a:fld>
            <a:endParaRPr lang="sv-SE"/>
          </a:p>
        </p:txBody>
      </p:sp>
    </p:spTree>
    <p:extLst>
      <p:ext uri="{BB962C8B-B14F-4D97-AF65-F5344CB8AC3E}">
        <p14:creationId xmlns:p14="http://schemas.microsoft.com/office/powerpoint/2010/main" val="849228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B313B-E867-409A-B297-11B7A91DCD2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97141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600"/>
              <a:t>Skriv alt-texter som en mening med punkt på slutet.</a:t>
            </a:r>
          </a:p>
          <a:p>
            <a:endParaRPr lang="sv-SE" sz="1600"/>
          </a:p>
          <a:p>
            <a:r>
              <a:rPr lang="sv-SE" sz="1600"/>
              <a:t>Istället för att skriva bild banan, tänk på bildens syfte i kontexten.</a:t>
            </a:r>
          </a:p>
          <a:p>
            <a:r>
              <a:rPr lang="sv-SE" sz="1600"/>
              <a:t>För en nyöppnad mataffär hade alt-texten </a:t>
            </a:r>
          </a:p>
          <a:p>
            <a:r>
              <a:rPr lang="sv-SE" sz="1600"/>
              <a:t>-LÄS-</a:t>
            </a:r>
          </a:p>
          <a:p>
            <a:r>
              <a:rPr lang="sv-SE" sz="1600"/>
              <a:t>Fungerat bättre.</a:t>
            </a:r>
          </a:p>
        </p:txBody>
      </p:sp>
      <p:sp>
        <p:nvSpPr>
          <p:cNvPr id="4" name="Platshållare för bildnummer 3"/>
          <p:cNvSpPr>
            <a:spLocks noGrp="1"/>
          </p:cNvSpPr>
          <p:nvPr>
            <p:ph type="sldNum" sz="quarter" idx="5"/>
          </p:nvPr>
        </p:nvSpPr>
        <p:spPr/>
        <p:txBody>
          <a:bodyPr/>
          <a:lstStyle/>
          <a:p>
            <a:fld id="{B5BB313B-E867-409A-B297-11B7A91DCD2E}" type="slidenum">
              <a:rPr lang="sv-SE" smtClean="0"/>
              <a:t>40</a:t>
            </a:fld>
            <a:endParaRPr lang="sv-SE"/>
          </a:p>
        </p:txBody>
      </p:sp>
    </p:spTree>
    <p:extLst>
      <p:ext uri="{BB962C8B-B14F-4D97-AF65-F5344CB8AC3E}">
        <p14:creationId xmlns:p14="http://schemas.microsoft.com/office/powerpoint/2010/main" val="635619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B5BB313B-E867-409A-B297-11B7A91DCD2E}" type="slidenum">
              <a:rPr lang="sv-SE" smtClean="0"/>
              <a:t>41</a:t>
            </a:fld>
            <a:endParaRPr lang="sv-SE"/>
          </a:p>
        </p:txBody>
      </p:sp>
    </p:spTree>
    <p:extLst>
      <p:ext uri="{BB962C8B-B14F-4D97-AF65-F5344CB8AC3E}">
        <p14:creationId xmlns:p14="http://schemas.microsoft.com/office/powerpoint/2010/main" val="21163502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Lyft det viktigaste först.</a:t>
            </a:r>
            <a:r>
              <a:rPr lang="sv-SE" baseline="0"/>
              <a:t> Istället för att skriva illustration först, berätta vad innehållet visar.</a:t>
            </a:r>
            <a:endParaRPr lang="sv-SE"/>
          </a:p>
        </p:txBody>
      </p:sp>
      <p:sp>
        <p:nvSpPr>
          <p:cNvPr id="4" name="Platshållare för bildnummer 3"/>
          <p:cNvSpPr>
            <a:spLocks noGrp="1"/>
          </p:cNvSpPr>
          <p:nvPr>
            <p:ph type="sldNum" sz="quarter" idx="5"/>
          </p:nvPr>
        </p:nvSpPr>
        <p:spPr/>
        <p:txBody>
          <a:bodyPr/>
          <a:lstStyle/>
          <a:p>
            <a:fld id="{B5BB313B-E867-409A-B297-11B7A91DCD2E}" type="slidenum">
              <a:rPr lang="sv-SE" smtClean="0"/>
              <a:t>42</a:t>
            </a:fld>
            <a:endParaRPr lang="sv-SE"/>
          </a:p>
        </p:txBody>
      </p:sp>
    </p:spTree>
    <p:extLst>
      <p:ext uri="{BB962C8B-B14F-4D97-AF65-F5344CB8AC3E}">
        <p14:creationId xmlns:p14="http://schemas.microsoft.com/office/powerpoint/2010/main" val="10077305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sv-SE" sz="1600" dirty="0"/>
              <a:t>Bilder är ett bra komplement för att beskriva komplicerade sammanhang. Tänk dock på att du behöver komplettera med text.</a:t>
            </a:r>
          </a:p>
          <a:p>
            <a:pPr rtl="0" fontAlgn="base"/>
            <a:endParaRPr lang="sv-SE" sz="1600" b="0" i="0" u="none" strike="noStrike" kern="1200" dirty="0">
              <a:solidFill>
                <a:schemeClr val="tx1"/>
              </a:solidFill>
              <a:effectLst/>
              <a:latin typeface="+mn-lt"/>
              <a:ea typeface="+mn-ea"/>
              <a:cs typeface="+mn-cs"/>
            </a:endParaRPr>
          </a:p>
          <a:p>
            <a:pPr rtl="0" fontAlgn="base"/>
            <a:r>
              <a:rPr lang="sv-SE" sz="1600" b="0" i="0" u="none" strike="noStrike" kern="1200" dirty="0">
                <a:solidFill>
                  <a:schemeClr val="tx1"/>
                </a:solidFill>
                <a:effectLst/>
                <a:latin typeface="+mn-lt"/>
                <a:ea typeface="+mn-ea"/>
                <a:cs typeface="+mn-cs"/>
              </a:rPr>
              <a:t>I detta fall så får inte all information plats i alt-texten</a:t>
            </a:r>
            <a:r>
              <a:rPr lang="en-US" sz="1600" b="0" i="0" kern="1200" dirty="0">
                <a:solidFill>
                  <a:schemeClr val="tx1"/>
                </a:solidFill>
                <a:effectLst/>
                <a:latin typeface="+mn-lt"/>
                <a:ea typeface="+mn-ea"/>
                <a:cs typeface="+mn-cs"/>
              </a:rPr>
              <a:t>​.</a:t>
            </a:r>
          </a:p>
          <a:p>
            <a:pPr rtl="0" fontAlgn="base"/>
            <a:r>
              <a:rPr lang="sv-SE" sz="1600" b="0" i="0" u="none" strike="noStrike" kern="1200" dirty="0">
                <a:solidFill>
                  <a:schemeClr val="tx1"/>
                </a:solidFill>
                <a:effectLst/>
                <a:latin typeface="+mn-lt"/>
                <a:ea typeface="+mn-ea"/>
                <a:cs typeface="+mn-cs"/>
              </a:rPr>
              <a:t>Ge då i alt-texten en övergripande beskrivning av motivet och hänvisa till var i texten informationen finns. </a:t>
            </a:r>
            <a:r>
              <a:rPr lang="en-US" sz="1600" b="0" i="0" kern="1200" dirty="0">
                <a:solidFill>
                  <a:schemeClr val="tx1"/>
                </a:solidFill>
                <a:effectLst/>
                <a:latin typeface="+mn-lt"/>
                <a:ea typeface="+mn-ea"/>
                <a:cs typeface="+mn-cs"/>
              </a:rPr>
              <a:t>​</a:t>
            </a:r>
          </a:p>
          <a:p>
            <a:pPr rtl="0" fontAlgn="base"/>
            <a:r>
              <a:rPr lang="sv-SE" sz="1600" b="0" i="0" kern="1200" dirty="0">
                <a:solidFill>
                  <a:schemeClr val="tx1"/>
                </a:solidFill>
                <a:effectLst/>
                <a:latin typeface="+mn-lt"/>
                <a:ea typeface="+mn-ea"/>
                <a:cs typeface="+mn-cs"/>
              </a:rPr>
              <a:t>​</a:t>
            </a:r>
          </a:p>
          <a:p>
            <a:pPr rtl="0" fontAlgn="base"/>
            <a:r>
              <a:rPr lang="sv-SE" sz="1600" b="0" i="0" u="none" strike="noStrike" kern="1200" dirty="0">
                <a:solidFill>
                  <a:schemeClr val="tx1"/>
                </a:solidFill>
                <a:effectLst/>
                <a:latin typeface="+mn-lt"/>
                <a:ea typeface="+mn-ea"/>
                <a:cs typeface="+mn-cs"/>
              </a:rPr>
              <a:t>”Karta över landstinget politiska organisation och delarna som ingår, se anslutande beskrivning i text.” </a:t>
            </a:r>
            <a:r>
              <a:rPr lang="en-US" sz="1600" b="0" i="0" kern="1200" dirty="0">
                <a:solidFill>
                  <a:schemeClr val="tx1"/>
                </a:solidFill>
                <a:effectLst/>
                <a:latin typeface="+mn-lt"/>
                <a:ea typeface="+mn-ea"/>
                <a:cs typeface="+mn-cs"/>
              </a:rPr>
              <a:t>​</a:t>
            </a:r>
          </a:p>
          <a:p>
            <a:pPr rtl="0" fontAlgn="base"/>
            <a:endParaRPr lang="sv-SE" sz="16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sv-SE" sz="1600" dirty="0"/>
              <a:t>Om en kort beskrivning inte kan tjäna samma syfte och presentera samma information som innehållet som inte är text (t.ex. ett diagram eller ett komplicerat flödesschema), förklara bilden i den kringliggande texten eller i en bildtext och ha huvudbudskapet i alt-texten.</a:t>
            </a:r>
          </a:p>
          <a:p>
            <a:pPr rtl="0" fontAlgn="base"/>
            <a:endParaRPr lang="en-US" sz="1200" b="0" i="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B5BB313B-E867-409A-B297-11B7A91DCD2E}" type="slidenum">
              <a:rPr lang="sv-SE" smtClean="0"/>
              <a:t>45</a:t>
            </a:fld>
            <a:endParaRPr lang="sv-SE"/>
          </a:p>
        </p:txBody>
      </p:sp>
    </p:spTree>
    <p:extLst>
      <p:ext uri="{BB962C8B-B14F-4D97-AF65-F5344CB8AC3E}">
        <p14:creationId xmlns:p14="http://schemas.microsoft.com/office/powerpoint/2010/main" val="1603479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600"/>
              <a:t>Vad kan du göra för att </a:t>
            </a:r>
            <a:r>
              <a:rPr lang="sv-SE" sz="1600" err="1"/>
              <a:t>tillgänglighetssäkra</a:t>
            </a:r>
            <a:r>
              <a:rPr lang="sv-SE" sz="1600"/>
              <a:t> ditt innehåll?</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B313B-E867-409A-B297-11B7A91DCD2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09150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600"/>
              <a:t>Använd </a:t>
            </a:r>
            <a:r>
              <a:rPr lang="sv-SE" sz="1600" err="1"/>
              <a:t>pauljadams</a:t>
            </a:r>
            <a:r>
              <a:rPr lang="sv-SE" sz="1600"/>
              <a:t> testverktyg – där kan du enkelt se bland annat rubrikstruktur och alt-texter.</a:t>
            </a:r>
          </a:p>
        </p:txBody>
      </p:sp>
      <p:sp>
        <p:nvSpPr>
          <p:cNvPr id="4" name="Platshållare för bildnummer 3"/>
          <p:cNvSpPr>
            <a:spLocks noGrp="1"/>
          </p:cNvSpPr>
          <p:nvPr>
            <p:ph type="sldNum" sz="quarter" idx="5"/>
          </p:nvPr>
        </p:nvSpPr>
        <p:spPr/>
        <p:txBody>
          <a:bodyPr/>
          <a:lstStyle/>
          <a:p>
            <a:fld id="{B5BB313B-E867-409A-B297-11B7A91DCD2E}" type="slidenum">
              <a:rPr lang="sv-SE" smtClean="0"/>
              <a:t>47</a:t>
            </a:fld>
            <a:endParaRPr lang="sv-SE"/>
          </a:p>
        </p:txBody>
      </p:sp>
    </p:spTree>
    <p:extLst>
      <p:ext uri="{BB962C8B-B14F-4D97-AF65-F5344CB8AC3E}">
        <p14:creationId xmlns:p14="http://schemas.microsoft.com/office/powerpoint/2010/main" val="23932732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Man använder bara en </a:t>
            </a:r>
            <a:r>
              <a:rPr lang="sv-SE" dirty="0" err="1"/>
              <a:t>pimpett</a:t>
            </a:r>
            <a:r>
              <a:rPr lang="sv-SE" dirty="0"/>
              <a:t> på färgerna för att se hur färgerna kontrasterar sig mot varandra. Då ger programmet </a:t>
            </a:r>
            <a:r>
              <a:rPr lang="sv-SE" dirty="0" err="1"/>
              <a:t>indikatoner</a:t>
            </a:r>
            <a:r>
              <a:rPr lang="sv-SE" dirty="0"/>
              <a:t> på om </a:t>
            </a:r>
            <a:r>
              <a:rPr lang="sv-SE" dirty="0" err="1"/>
              <a:t>kontrastrna</a:t>
            </a:r>
            <a:r>
              <a:rPr lang="sv-SE" dirty="0"/>
              <a:t> är godkända eller ej. Ett väldigt smidigt redskap! Du kan även skriva in färgerna manuellt i programmet. Det finns förstås andra program att använda för att mäta detta på. Men det här programmet brukar vi använda på Funka och det fungerar väldigt bra.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B313B-E867-409A-B297-11B7A91DCD2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32532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att kontrollera en </a:t>
            </a:r>
            <a:r>
              <a:rPr lang="sv-SE" dirty="0" err="1"/>
              <a:t>pdf</a:t>
            </a:r>
            <a:r>
              <a:rPr lang="sv-SE" dirty="0"/>
              <a:t> använder du programmet ”Adobe Acrobat PRO”. Och lägger sedan in verktyget som heter ”Tillgänglighet”.</a:t>
            </a:r>
          </a:p>
        </p:txBody>
      </p:sp>
      <p:sp>
        <p:nvSpPr>
          <p:cNvPr id="4" name="Platshållare för bildnummer 3"/>
          <p:cNvSpPr>
            <a:spLocks noGrp="1"/>
          </p:cNvSpPr>
          <p:nvPr>
            <p:ph type="sldNum" sz="quarter" idx="5"/>
          </p:nvPr>
        </p:nvSpPr>
        <p:spPr/>
        <p:txBody>
          <a:bodyPr/>
          <a:lstStyle/>
          <a:p>
            <a:fld id="{B5BB313B-E867-409A-B297-11B7A91DCD2E}" type="slidenum">
              <a:rPr lang="sv-SE" smtClean="0"/>
              <a:t>55</a:t>
            </a:fld>
            <a:endParaRPr lang="sv-SE" dirty="0"/>
          </a:p>
        </p:txBody>
      </p:sp>
    </p:spTree>
    <p:extLst>
      <p:ext uri="{BB962C8B-B14F-4D97-AF65-F5344CB8AC3E}">
        <p14:creationId xmlns:p14="http://schemas.microsoft.com/office/powerpoint/2010/main" val="740521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600"/>
              <a:t>Ett krav vi behöver leva upp till är att det ska vara:</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B313B-E867-409A-B297-11B7A91DCD2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2694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600"/>
              <a:t>Tittar vi på texter så behöver vi se till att texten syns tydligt mot sin bakgrund.</a:t>
            </a:r>
          </a:p>
          <a:p>
            <a:endParaRPr lang="sv-SE" sz="1600"/>
          </a:p>
          <a:p>
            <a:r>
              <a:rPr lang="sv-SE" sz="1600"/>
              <a:t>Här ser vi tre exempel. Överst har texten en god kontrast.</a:t>
            </a:r>
          </a:p>
        </p:txBody>
      </p:sp>
      <p:sp>
        <p:nvSpPr>
          <p:cNvPr id="4" name="Platshållare för bildnummer 3"/>
          <p:cNvSpPr>
            <a:spLocks noGrp="1"/>
          </p:cNvSpPr>
          <p:nvPr>
            <p:ph type="sldNum" sz="quarter" idx="5"/>
          </p:nvPr>
        </p:nvSpPr>
        <p:spPr/>
        <p:txBody>
          <a:bodyPr/>
          <a:lstStyle/>
          <a:p>
            <a:fld id="{B5BB313B-E867-409A-B297-11B7A91DCD2E}" type="slidenum">
              <a:rPr lang="sv-SE" smtClean="0"/>
              <a:t>7</a:t>
            </a:fld>
            <a:endParaRPr lang="sv-SE"/>
          </a:p>
        </p:txBody>
      </p:sp>
    </p:spTree>
    <p:extLst>
      <p:ext uri="{BB962C8B-B14F-4D97-AF65-F5344CB8AC3E}">
        <p14:creationId xmlns:p14="http://schemas.microsoft.com/office/powerpoint/2010/main" val="1902745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60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B313B-E867-409A-B297-11B7A91DCD2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9795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600"/>
              <a:t>Här ser vi en tabell med de olika kontrastvärdena</a:t>
            </a:r>
          </a:p>
        </p:txBody>
      </p:sp>
      <p:sp>
        <p:nvSpPr>
          <p:cNvPr id="4" name="Platshållare för bildnummer 3"/>
          <p:cNvSpPr>
            <a:spLocks noGrp="1"/>
          </p:cNvSpPr>
          <p:nvPr>
            <p:ph type="sldNum" sz="quarter" idx="5"/>
          </p:nvPr>
        </p:nvSpPr>
        <p:spPr/>
        <p:txBody>
          <a:bodyPr/>
          <a:lstStyle/>
          <a:p>
            <a:fld id="{B5BB313B-E867-409A-B297-11B7A91DCD2E}" type="slidenum">
              <a:rPr lang="sv-SE" smtClean="0"/>
              <a:t>9</a:t>
            </a:fld>
            <a:endParaRPr lang="sv-SE"/>
          </a:p>
        </p:txBody>
      </p:sp>
    </p:spTree>
    <p:extLst>
      <p:ext uri="{BB962C8B-B14F-4D97-AF65-F5344CB8AC3E}">
        <p14:creationId xmlns:p14="http://schemas.microsoft.com/office/powerpoint/2010/main" val="564442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600" b="0" i="0" kern="1200">
                <a:solidFill>
                  <a:schemeClr val="tx1"/>
                </a:solidFill>
                <a:effectLst/>
                <a:latin typeface="+mn-lt"/>
                <a:ea typeface="+mn-ea"/>
                <a:cs typeface="+mn-cs"/>
              </a:rPr>
              <a:t>Ett undantag för kravet är när motivet är kompletterat med text </a:t>
            </a:r>
          </a:p>
          <a:p>
            <a:r>
              <a:rPr lang="sv-SE" sz="1600" b="0" i="0" kern="1200">
                <a:solidFill>
                  <a:schemeClr val="tx1"/>
                </a:solidFill>
                <a:effectLst/>
                <a:latin typeface="+mn-lt"/>
                <a:ea typeface="+mn-ea"/>
                <a:cs typeface="+mn-cs"/>
              </a:rPr>
              <a:t>eller annat format som exempelvis en tabell.</a:t>
            </a:r>
          </a:p>
          <a:p>
            <a:endParaRPr lang="sv-SE" sz="1600" b="0" i="0" kern="1200">
              <a:solidFill>
                <a:schemeClr val="tx1"/>
              </a:solidFill>
              <a:effectLst/>
              <a:latin typeface="+mn-lt"/>
              <a:ea typeface="+mn-ea"/>
              <a:cs typeface="+mn-cs"/>
            </a:endParaRPr>
          </a:p>
          <a:p>
            <a:r>
              <a:rPr lang="sv-SE" sz="1600" b="0" i="0" kern="1200">
                <a:solidFill>
                  <a:schemeClr val="tx1"/>
                </a:solidFill>
                <a:effectLst/>
                <a:latin typeface="+mn-lt"/>
                <a:ea typeface="+mn-ea"/>
                <a:cs typeface="+mn-cs"/>
              </a:rPr>
              <a:t>Inte heller när det är en </a:t>
            </a:r>
            <a:r>
              <a:rPr lang="sv-SE" sz="1600" b="1" i="0" kern="1200">
                <a:solidFill>
                  <a:schemeClr val="tx1"/>
                </a:solidFill>
                <a:effectLst/>
                <a:latin typeface="+mn-lt"/>
                <a:ea typeface="+mn-ea"/>
                <a:cs typeface="+mn-cs"/>
              </a:rPr>
              <a:t>logotyp</a:t>
            </a:r>
            <a:r>
              <a:rPr lang="sv-SE" sz="1600" b="0" i="0" kern="1200">
                <a:solidFill>
                  <a:schemeClr val="tx1"/>
                </a:solidFill>
                <a:effectLst/>
                <a:latin typeface="+mn-lt"/>
                <a:ea typeface="+mn-ea"/>
                <a:cs typeface="+mn-cs"/>
              </a:rPr>
              <a:t>.</a:t>
            </a:r>
          </a:p>
          <a:p>
            <a:endParaRPr lang="sv-SE" sz="1200" b="0" i="0" kern="120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B313B-E867-409A-B297-11B7A91DCD2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1648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Undvik att lägga text på bilder.</a:t>
            </a:r>
          </a:p>
        </p:txBody>
      </p:sp>
      <p:sp>
        <p:nvSpPr>
          <p:cNvPr id="4" name="Platshållare för bildnummer 3"/>
          <p:cNvSpPr>
            <a:spLocks noGrp="1"/>
          </p:cNvSpPr>
          <p:nvPr>
            <p:ph type="sldNum" sz="quarter" idx="5"/>
          </p:nvPr>
        </p:nvSpPr>
        <p:spPr/>
        <p:txBody>
          <a:bodyPr/>
          <a:lstStyle/>
          <a:p>
            <a:fld id="{7B379E4E-D2C7-FC4B-83D3-D24F16DE9628}" type="slidenum">
              <a:rPr lang="sv-SE" smtClean="0"/>
              <a:t>11</a:t>
            </a:fld>
            <a:endParaRPr lang="sv-SE"/>
          </a:p>
        </p:txBody>
      </p:sp>
    </p:spTree>
    <p:extLst>
      <p:ext uri="{BB962C8B-B14F-4D97-AF65-F5344CB8AC3E}">
        <p14:creationId xmlns:p14="http://schemas.microsoft.com/office/powerpoint/2010/main" val="4001604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hyperlink" Target="https://www.riksdagen.se/sv/dokument-lagar/dokument/svensk-forfattningssamling/lag-20181937-om-tillganglighet-till-digital_sfs-2018-1937" TargetMode="External"/><Relationship Id="rId4" Type="http://schemas.openxmlformats.org/officeDocument/2006/relationships/hyperlink" Target="https://www.digg.se/analys-och-uppfoljning/lagen-om-tillganglighet-till-digital-offentlig-service-dos-lagen/om-lagen#h-Kravenilagen" TargetMode="Externa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 Gul">
    <p:spTree>
      <p:nvGrpSpPr>
        <p:cNvPr id="1" name=""/>
        <p:cNvGrpSpPr/>
        <p:nvPr/>
      </p:nvGrpSpPr>
      <p:grpSpPr>
        <a:xfrm>
          <a:off x="0" y="0"/>
          <a:ext cx="0" cy="0"/>
          <a:chOff x="0" y="0"/>
          <a:chExt cx="0" cy="0"/>
        </a:xfrm>
      </p:grpSpPr>
      <p:pic>
        <p:nvPicPr>
          <p:cNvPr id="4" name="Bildobjekt 3" descr="Fem personer med olika etniciteter och åldrar samt en katt tittar in i en skärm, illustration.">
            <a:extLst>
              <a:ext uri="{FF2B5EF4-FFF2-40B4-BE49-F238E27FC236}">
                <a16:creationId xmlns:a16="http://schemas.microsoft.com/office/drawing/2014/main" id="{047B6886-9121-8925-732C-B50CE02C50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154357"/>
            <a:ext cx="4638555" cy="4495683"/>
          </a:xfrm>
          <a:prstGeom prst="rect">
            <a:avLst/>
          </a:prstGeom>
        </p:spPr>
      </p:pic>
      <p:sp>
        <p:nvSpPr>
          <p:cNvPr id="7" name="Platshållare för rubrik 1">
            <a:extLst>
              <a:ext uri="{FF2B5EF4-FFF2-40B4-BE49-F238E27FC236}">
                <a16:creationId xmlns:a16="http://schemas.microsoft.com/office/drawing/2014/main" id="{FF99F882-0223-5C8C-8190-A80BEB62ADD8}"/>
              </a:ext>
            </a:extLst>
          </p:cNvPr>
          <p:cNvSpPr>
            <a:spLocks noGrp="1"/>
          </p:cNvSpPr>
          <p:nvPr>
            <p:ph type="title" hasCustomPrompt="1"/>
          </p:nvPr>
        </p:nvSpPr>
        <p:spPr>
          <a:xfrm>
            <a:off x="3412556" y="2669264"/>
            <a:ext cx="6997699" cy="1349976"/>
          </a:xfrm>
          <a:prstGeom prst="rect">
            <a:avLst/>
          </a:prstGeom>
        </p:spPr>
        <p:txBody>
          <a:bodyPr vert="horz" wrap="square" lIns="91440" tIns="45720" rIns="0" bIns="72000" rtlCol="0" anchor="b">
            <a:spAutoFit/>
          </a:bodyPr>
          <a:lstStyle>
            <a:lvl1pPr algn="r">
              <a:lnSpc>
                <a:spcPct val="100000"/>
              </a:lnSpc>
              <a:defRPr sz="4000" b="1" i="0">
                <a:latin typeface="Poppins SemiBold" pitchFamily="2" charset="77"/>
                <a:cs typeface="Poppins SemiBold" pitchFamily="2" charset="77"/>
              </a:defRPr>
            </a:lvl1pPr>
          </a:lstStyle>
          <a:p>
            <a:r>
              <a:rPr lang="sv-SE" dirty="0"/>
              <a:t>Titel och </a:t>
            </a:r>
            <a:br>
              <a:rPr lang="sv-SE" dirty="0"/>
            </a:br>
            <a:r>
              <a:rPr lang="sv-SE" dirty="0"/>
              <a:t>eventuellt målgruppen</a:t>
            </a:r>
          </a:p>
        </p:txBody>
      </p:sp>
      <p:pic>
        <p:nvPicPr>
          <p:cNvPr id="5" name="Bildobjekt 5" descr="Useit, logotyp.">
            <a:extLst>
              <a:ext uri="{FF2B5EF4-FFF2-40B4-BE49-F238E27FC236}">
                <a16:creationId xmlns:a16="http://schemas.microsoft.com/office/drawing/2014/main" id="{57AAE527-E4EE-BAD3-2C2D-BF3CC8DCE3A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93915" y="584986"/>
            <a:ext cx="1187829" cy="1192345"/>
          </a:xfrm>
          <a:prstGeom prst="rect">
            <a:avLst/>
          </a:prstGeom>
        </p:spPr>
      </p:pic>
      <p:sp>
        <p:nvSpPr>
          <p:cNvPr id="8" name="Platshållare för text 7">
            <a:extLst>
              <a:ext uri="{FF2B5EF4-FFF2-40B4-BE49-F238E27FC236}">
                <a16:creationId xmlns:a16="http://schemas.microsoft.com/office/drawing/2014/main" id="{CE865940-D30E-2453-E17C-60E43C6B7075}"/>
              </a:ext>
            </a:extLst>
          </p:cNvPr>
          <p:cNvSpPr>
            <a:spLocks noGrp="1"/>
          </p:cNvSpPr>
          <p:nvPr>
            <p:ph type="body" sz="quarter" idx="13" hasCustomPrompt="1"/>
          </p:nvPr>
        </p:nvSpPr>
        <p:spPr>
          <a:xfrm>
            <a:off x="8429585" y="2190350"/>
            <a:ext cx="1980670" cy="377026"/>
          </a:xfrm>
        </p:spPr>
        <p:txBody>
          <a:bodyPr wrap="none" rIns="0">
            <a:spAutoFit/>
          </a:bodyPr>
          <a:lstStyle>
            <a:lvl1pPr marL="0" indent="0" algn="r">
              <a:buNone/>
              <a:defRPr sz="2000"/>
            </a:lvl1pPr>
          </a:lstStyle>
          <a:p>
            <a:pPr lvl="0"/>
            <a:r>
              <a:rPr lang="sv-SE" dirty="0"/>
              <a:t>Uppskattad tid</a:t>
            </a:r>
          </a:p>
        </p:txBody>
      </p:sp>
      <p:sp>
        <p:nvSpPr>
          <p:cNvPr id="9" name="Platshållare för text 7">
            <a:extLst>
              <a:ext uri="{FF2B5EF4-FFF2-40B4-BE49-F238E27FC236}">
                <a16:creationId xmlns:a16="http://schemas.microsoft.com/office/drawing/2014/main" id="{51A0CB52-C912-7D81-912A-B37F8DE85F97}"/>
              </a:ext>
            </a:extLst>
          </p:cNvPr>
          <p:cNvSpPr>
            <a:spLocks noGrp="1"/>
          </p:cNvSpPr>
          <p:nvPr>
            <p:ph type="body" sz="quarter" idx="14" hasCustomPrompt="1"/>
          </p:nvPr>
        </p:nvSpPr>
        <p:spPr>
          <a:xfrm>
            <a:off x="6485784" y="5201709"/>
            <a:ext cx="3924471" cy="380480"/>
          </a:xfrm>
        </p:spPr>
        <p:txBody>
          <a:bodyPr wrap="none" tIns="36000" rIns="0" bIns="36000" anchor="ctr">
            <a:spAutoFit/>
          </a:bodyPr>
          <a:lstStyle>
            <a:lvl1pPr marL="0" indent="0" algn="r">
              <a:lnSpc>
                <a:spcPct val="100000"/>
              </a:lnSpc>
              <a:buNone/>
              <a:defRPr sz="2000"/>
            </a:lvl1pPr>
          </a:lstStyle>
          <a:p>
            <a:pPr lvl="0"/>
            <a:r>
              <a:rPr lang="sv-SE" dirty="0" err="1"/>
              <a:t>fornamn.efternamn@useit.se</a:t>
            </a:r>
            <a:endParaRPr lang="sv-SE" dirty="0"/>
          </a:p>
        </p:txBody>
      </p:sp>
      <p:sp>
        <p:nvSpPr>
          <p:cNvPr id="6" name="Rektangel 5">
            <a:extLst>
              <a:ext uri="{FF2B5EF4-FFF2-40B4-BE49-F238E27FC236}">
                <a16:creationId xmlns:a16="http://schemas.microsoft.com/office/drawing/2014/main" id="{7E8696D1-8F79-9606-2668-7BA718315028}"/>
              </a:ext>
              <a:ext uri="{C183D7F6-B498-43B3-948B-1728B52AA6E4}">
                <adec:decorative xmlns:adec="http://schemas.microsoft.com/office/drawing/2017/decorative" val="1"/>
              </a:ext>
            </a:extLst>
          </p:cNvPr>
          <p:cNvSpPr/>
          <p:nvPr userDrawn="1"/>
        </p:nvSpPr>
        <p:spPr>
          <a:xfrm>
            <a:off x="11004170" y="0"/>
            <a:ext cx="1187830" cy="6858001"/>
          </a:xfrm>
          <a:prstGeom prst="rect">
            <a:avLst/>
          </a:prstGeom>
          <a:solidFill>
            <a:srgbClr val="EFC5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5" name="Platshållare för text 7">
            <a:extLst>
              <a:ext uri="{FF2B5EF4-FFF2-40B4-BE49-F238E27FC236}">
                <a16:creationId xmlns:a16="http://schemas.microsoft.com/office/drawing/2014/main" id="{0E4F633D-B1F5-F4C4-1392-2445FD63417A}"/>
              </a:ext>
            </a:extLst>
          </p:cNvPr>
          <p:cNvSpPr>
            <a:spLocks noGrp="1"/>
          </p:cNvSpPr>
          <p:nvPr>
            <p:ph type="body" sz="quarter" idx="15" hasCustomPrompt="1"/>
          </p:nvPr>
        </p:nvSpPr>
        <p:spPr>
          <a:xfrm>
            <a:off x="7609488" y="4730524"/>
            <a:ext cx="2800767" cy="380480"/>
          </a:xfrm>
        </p:spPr>
        <p:txBody>
          <a:bodyPr wrap="none" tIns="36000" rIns="0" bIns="36000" anchor="ctr">
            <a:spAutoFit/>
          </a:bodyPr>
          <a:lstStyle>
            <a:lvl1pPr marL="0" indent="0" algn="r">
              <a:lnSpc>
                <a:spcPct val="100000"/>
              </a:lnSpc>
              <a:buNone/>
              <a:defRPr sz="2000" b="1" i="0">
                <a:latin typeface="Poppins SemiBold" pitchFamily="2" charset="77"/>
                <a:cs typeface="Poppins SemiBold" pitchFamily="2" charset="77"/>
              </a:defRPr>
            </a:lvl1pPr>
          </a:lstStyle>
          <a:p>
            <a:pPr lvl="0"/>
            <a:r>
              <a:rPr lang="sv-SE" dirty="0"/>
              <a:t>Förnamn Efternamn</a:t>
            </a:r>
          </a:p>
        </p:txBody>
      </p:sp>
    </p:spTree>
    <p:extLst>
      <p:ext uri="{BB962C8B-B14F-4D97-AF65-F5344CB8AC3E}">
        <p14:creationId xmlns:p14="http://schemas.microsoft.com/office/powerpoint/2010/main" val="4289052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om (mörkblå)">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7B308F9-A659-073A-82BC-2D50E1A25FF2}"/>
              </a:ext>
            </a:extLst>
          </p:cNvPr>
          <p:cNvSpPr>
            <a:spLocks noGrp="1"/>
          </p:cNvSpPr>
          <p:nvPr>
            <p:ph type="title"/>
          </p:nvPr>
        </p:nvSpPr>
        <p:spPr>
          <a:xfrm>
            <a:off x="838200" y="-1411123"/>
            <a:ext cx="10515600" cy="1325563"/>
          </a:xfrm>
        </p:spPr>
        <p:txBody>
          <a:bodyPr/>
          <a:lstStyle/>
          <a:p>
            <a:r>
              <a:rPr lang="sv-SE"/>
              <a:t>Klicka här för att ändra mall för rubrikformat</a:t>
            </a:r>
          </a:p>
        </p:txBody>
      </p:sp>
      <p:pic>
        <p:nvPicPr>
          <p:cNvPr id="3" name="Bildobjekt 5">
            <a:extLst>
              <a:ext uri="{FF2B5EF4-FFF2-40B4-BE49-F238E27FC236}">
                <a16:creationId xmlns:a16="http://schemas.microsoft.com/office/drawing/2014/main" id="{E291459C-8EF2-3D65-1855-57A3138468A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Tree>
    <p:extLst>
      <p:ext uri="{BB962C8B-B14F-4D97-AF65-F5344CB8AC3E}">
        <p14:creationId xmlns:p14="http://schemas.microsoft.com/office/powerpoint/2010/main" val="7112348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vå block med rubriker och text">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B6FE78D-6A2E-11D8-933B-79725337B7A2}"/>
              </a:ext>
            </a:extLst>
          </p:cNvPr>
          <p:cNvSpPr>
            <a:spLocks noGrp="1"/>
          </p:cNvSpPr>
          <p:nvPr>
            <p:ph type="title" hasCustomPrompt="1"/>
          </p:nvPr>
        </p:nvSpPr>
        <p:spPr>
          <a:xfrm>
            <a:off x="332509" y="-922130"/>
            <a:ext cx="7831083" cy="922130"/>
          </a:xfrm>
          <a:prstGeom prst="rect">
            <a:avLst/>
          </a:prstGeom>
        </p:spPr>
        <p:txBody>
          <a:bodyPr vert="horz" wrap="square" lIns="91440" tIns="45720" rIns="91440" bIns="360000" rtlCol="0" anchor="t">
            <a:spAutoFit/>
          </a:bodyPr>
          <a:lstStyle>
            <a:lvl1pPr>
              <a:defRPr sz="3600"/>
            </a:lvl1pPr>
          </a:lstStyle>
          <a:p>
            <a:r>
              <a:rPr lang="sv-SE" dirty="0"/>
              <a:t>Lägg till huvudrubrik</a:t>
            </a:r>
          </a:p>
        </p:txBody>
      </p:sp>
      <p:sp>
        <p:nvSpPr>
          <p:cNvPr id="8" name="Platshållare för text 7">
            <a:extLst>
              <a:ext uri="{FF2B5EF4-FFF2-40B4-BE49-F238E27FC236}">
                <a16:creationId xmlns:a16="http://schemas.microsoft.com/office/drawing/2014/main" id="{BCCD4E26-1435-1C4C-CC5F-0428FFA4CB3F}"/>
              </a:ext>
            </a:extLst>
          </p:cNvPr>
          <p:cNvSpPr>
            <a:spLocks noGrp="1"/>
          </p:cNvSpPr>
          <p:nvPr>
            <p:ph type="body" sz="quarter" idx="11" hasCustomPrompt="1"/>
          </p:nvPr>
        </p:nvSpPr>
        <p:spPr>
          <a:xfrm>
            <a:off x="838200" y="1777365"/>
            <a:ext cx="4762300" cy="4225400"/>
          </a:xfrm>
          <a:prstGeom prst="rect">
            <a:avLst/>
          </a:prstGeom>
        </p:spPr>
        <p:txBody>
          <a:bodyPr/>
          <a:lstStyle>
            <a:lvl1pPr marL="0" indent="0">
              <a:lnSpc>
                <a:spcPct val="150000"/>
              </a:lnSpc>
              <a:spcAft>
                <a:spcPts val="800"/>
              </a:spcAft>
              <a:buNone/>
              <a:defRPr/>
            </a:lvl1pPr>
          </a:lstStyle>
          <a:p>
            <a:pPr lvl="0"/>
            <a:r>
              <a:rPr lang="sv-SE" dirty="0"/>
              <a:t>Lägg till text</a:t>
            </a:r>
          </a:p>
        </p:txBody>
      </p:sp>
      <p:sp>
        <p:nvSpPr>
          <p:cNvPr id="5" name="Platshållare för text 7">
            <a:extLst>
              <a:ext uri="{FF2B5EF4-FFF2-40B4-BE49-F238E27FC236}">
                <a16:creationId xmlns:a16="http://schemas.microsoft.com/office/drawing/2014/main" id="{C901CDFB-BBC0-B28D-7C0B-B4A3AA8A09AC}"/>
              </a:ext>
            </a:extLst>
          </p:cNvPr>
          <p:cNvSpPr>
            <a:spLocks noGrp="1"/>
          </p:cNvSpPr>
          <p:nvPr>
            <p:ph type="body" sz="quarter" idx="12" hasCustomPrompt="1"/>
          </p:nvPr>
        </p:nvSpPr>
        <p:spPr>
          <a:xfrm>
            <a:off x="5999921" y="1777365"/>
            <a:ext cx="4762300" cy="3303272"/>
          </a:xfrm>
          <a:prstGeom prst="rect">
            <a:avLst/>
          </a:prstGeom>
        </p:spPr>
        <p:txBody>
          <a:bodyPr/>
          <a:lstStyle>
            <a:lvl1pPr marL="0" indent="0">
              <a:lnSpc>
                <a:spcPct val="150000"/>
              </a:lnSpc>
              <a:spcAft>
                <a:spcPts val="800"/>
              </a:spcAft>
              <a:buNone/>
              <a:defRPr/>
            </a:lvl1pPr>
          </a:lstStyle>
          <a:p>
            <a:pPr lvl="0"/>
            <a:r>
              <a:rPr lang="sv-SE" dirty="0"/>
              <a:t>Lägg till text</a:t>
            </a:r>
          </a:p>
        </p:txBody>
      </p:sp>
      <p:sp>
        <p:nvSpPr>
          <p:cNvPr id="9" name="Platshållare för text 7">
            <a:extLst>
              <a:ext uri="{FF2B5EF4-FFF2-40B4-BE49-F238E27FC236}">
                <a16:creationId xmlns:a16="http://schemas.microsoft.com/office/drawing/2014/main" id="{A9501383-7213-BD25-801B-0F410D15F39E}"/>
              </a:ext>
            </a:extLst>
          </p:cNvPr>
          <p:cNvSpPr>
            <a:spLocks noGrp="1"/>
          </p:cNvSpPr>
          <p:nvPr>
            <p:ph type="body" sz="quarter" idx="13" hasCustomPrompt="1"/>
          </p:nvPr>
        </p:nvSpPr>
        <p:spPr>
          <a:xfrm>
            <a:off x="5999921" y="855235"/>
            <a:ext cx="4762300" cy="902125"/>
          </a:xfrm>
          <a:prstGeom prst="rect">
            <a:avLst/>
          </a:prstGeom>
        </p:spPr>
        <p:txBody>
          <a:bodyPr bIns="360000">
            <a:spAutoFit/>
          </a:bodyPr>
          <a:lstStyle>
            <a:lvl1pPr marL="0" indent="0">
              <a:lnSpc>
                <a:spcPct val="100000"/>
              </a:lnSpc>
              <a:spcBef>
                <a:spcPts val="0"/>
              </a:spcBef>
              <a:spcAft>
                <a:spcPts val="0"/>
              </a:spcAft>
              <a:buNone/>
              <a:defRPr lang="sv-SE" sz="3200" b="0" i="0" kern="1200" dirty="0">
                <a:solidFill>
                  <a:schemeClr val="bg1"/>
                </a:solidFill>
                <a:latin typeface="Poppins SemiBold" pitchFamily="2" charset="77"/>
                <a:ea typeface="+mj-ea"/>
                <a:cs typeface="Poppins SemiBold" pitchFamily="2" charset="77"/>
              </a:defRPr>
            </a:lvl1pPr>
          </a:lstStyle>
          <a:p>
            <a:pPr lvl="0"/>
            <a:r>
              <a:rPr lang="sv-SE" dirty="0"/>
              <a:t>Lägg till underrubrik</a:t>
            </a:r>
          </a:p>
        </p:txBody>
      </p:sp>
      <p:pic>
        <p:nvPicPr>
          <p:cNvPr id="11" name="Bildobjekt 5">
            <a:extLst>
              <a:ext uri="{FF2B5EF4-FFF2-40B4-BE49-F238E27FC236}">
                <a16:creationId xmlns:a16="http://schemas.microsoft.com/office/drawing/2014/main" id="{B8548839-3EDA-88D8-321B-3BF5BEC40E3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
        <p:nvSpPr>
          <p:cNvPr id="13" name="Platshållare för text 7">
            <a:extLst>
              <a:ext uri="{FF2B5EF4-FFF2-40B4-BE49-F238E27FC236}">
                <a16:creationId xmlns:a16="http://schemas.microsoft.com/office/drawing/2014/main" id="{86BF9759-58E7-33DC-2CE9-1C1BC1B375FD}"/>
              </a:ext>
            </a:extLst>
          </p:cNvPr>
          <p:cNvSpPr>
            <a:spLocks noGrp="1"/>
          </p:cNvSpPr>
          <p:nvPr>
            <p:ph type="body" sz="quarter" idx="14" hasCustomPrompt="1"/>
          </p:nvPr>
        </p:nvSpPr>
        <p:spPr>
          <a:xfrm>
            <a:off x="838200" y="855235"/>
            <a:ext cx="4762300" cy="902125"/>
          </a:xfrm>
          <a:prstGeom prst="rect">
            <a:avLst/>
          </a:prstGeom>
        </p:spPr>
        <p:txBody>
          <a:bodyPr bIns="360000">
            <a:spAutoFit/>
          </a:bodyPr>
          <a:lstStyle>
            <a:lvl1pPr marL="0" indent="0">
              <a:lnSpc>
                <a:spcPct val="100000"/>
              </a:lnSpc>
              <a:spcBef>
                <a:spcPts val="0"/>
              </a:spcBef>
              <a:spcAft>
                <a:spcPts val="0"/>
              </a:spcAft>
              <a:buNone/>
              <a:defRPr lang="sv-SE" sz="3200" b="0" i="0" kern="1200" dirty="0">
                <a:solidFill>
                  <a:schemeClr val="bg1"/>
                </a:solidFill>
                <a:latin typeface="Poppins SemiBold" pitchFamily="2" charset="77"/>
                <a:ea typeface="+mj-ea"/>
                <a:cs typeface="Poppins SemiBold" pitchFamily="2" charset="77"/>
              </a:defRPr>
            </a:lvl1pPr>
          </a:lstStyle>
          <a:p>
            <a:pPr lvl="0"/>
            <a:r>
              <a:rPr lang="sv-SE" dirty="0"/>
              <a:t>Lägg till underrubrik</a:t>
            </a:r>
          </a:p>
        </p:txBody>
      </p:sp>
    </p:spTree>
    <p:extLst>
      <p:ext uri="{BB962C8B-B14F-4D97-AF65-F5344CB8AC3E}">
        <p14:creationId xmlns:p14="http://schemas.microsoft.com/office/powerpoint/2010/main" val="3570037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ita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125CBC-1109-2E4A-96E2-430A8277D4C9}"/>
              </a:ext>
            </a:extLst>
          </p:cNvPr>
          <p:cNvSpPr>
            <a:spLocks noGrp="1"/>
          </p:cNvSpPr>
          <p:nvPr>
            <p:ph type="ctrTitle" hasCustomPrompt="1"/>
          </p:nvPr>
        </p:nvSpPr>
        <p:spPr>
          <a:xfrm>
            <a:off x="1524000" y="1724048"/>
            <a:ext cx="9144000" cy="2063541"/>
          </a:xfrm>
        </p:spPr>
        <p:txBody>
          <a:bodyPr anchor="ctr">
            <a:normAutofit/>
          </a:bodyPr>
          <a:lstStyle>
            <a:lvl1pPr algn="ctr">
              <a:lnSpc>
                <a:spcPct val="150000"/>
              </a:lnSpc>
              <a:defRPr sz="3600" b="0" i="0">
                <a:solidFill>
                  <a:schemeClr val="bg1"/>
                </a:solidFill>
                <a:latin typeface="Poppins Medium" pitchFamily="2" charset="77"/>
                <a:cs typeface="Poppins Medium" pitchFamily="2" charset="77"/>
              </a:defRPr>
            </a:lvl1pPr>
          </a:lstStyle>
          <a:p>
            <a:r>
              <a:rPr lang="sv-SE" dirty="0"/>
              <a:t>Citat</a:t>
            </a:r>
          </a:p>
        </p:txBody>
      </p:sp>
      <p:sp>
        <p:nvSpPr>
          <p:cNvPr id="3" name="Underrubrik 2">
            <a:extLst>
              <a:ext uri="{FF2B5EF4-FFF2-40B4-BE49-F238E27FC236}">
                <a16:creationId xmlns:a16="http://schemas.microsoft.com/office/drawing/2014/main" id="{0D1076F0-E5B4-7F45-836A-2A2049F1A922}"/>
              </a:ext>
            </a:extLst>
          </p:cNvPr>
          <p:cNvSpPr>
            <a:spLocks noGrp="1"/>
          </p:cNvSpPr>
          <p:nvPr>
            <p:ph type="subTitle" idx="1" hasCustomPrompt="1"/>
          </p:nvPr>
        </p:nvSpPr>
        <p:spPr>
          <a:xfrm>
            <a:off x="1524000" y="3871861"/>
            <a:ext cx="9144000" cy="799140"/>
          </a:xfrm>
          <a:prstGeom prst="rect">
            <a:avLst/>
          </a:prstGeom>
        </p:spPr>
        <p:txBody>
          <a:bodyPr>
            <a:normAutofit/>
          </a:bodyPr>
          <a:lstStyle>
            <a:lvl1pPr marL="0" indent="0" algn="ctr">
              <a:lnSpc>
                <a:spcPct val="150000"/>
              </a:lnSpc>
              <a:buNone/>
              <a:defRPr sz="1600" b="0" i="0">
                <a:solidFill>
                  <a:schemeClr val="bg1"/>
                </a:solidFill>
                <a:latin typeface="Poppins Light" pitchFamily="2" charset="77"/>
                <a:cs typeface="Poppins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Citat av</a:t>
            </a:r>
          </a:p>
        </p:txBody>
      </p:sp>
      <p:pic>
        <p:nvPicPr>
          <p:cNvPr id="4" name="Bildobjekt 5">
            <a:extLst>
              <a:ext uri="{FF2B5EF4-FFF2-40B4-BE49-F238E27FC236}">
                <a16:creationId xmlns:a16="http://schemas.microsoft.com/office/drawing/2014/main" id="{D1FDB250-9C9B-19FD-AE02-9AF8E940F6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Tree>
    <p:extLst>
      <p:ext uri="{BB962C8B-B14F-4D97-AF65-F5344CB8AC3E}">
        <p14:creationId xmlns:p14="http://schemas.microsoft.com/office/powerpoint/2010/main" val="3516019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igHeader_bul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548680"/>
            <a:ext cx="9530859" cy="932539"/>
          </a:xfrm>
        </p:spPr>
        <p:txBody>
          <a:bodyPr wrap="none" rIns="324000"/>
          <a:lstStyle/>
          <a:p>
            <a:r>
              <a:rPr lang="en-US" dirty="0"/>
              <a:t>Click to edit Master title style</a:t>
            </a:r>
            <a:endParaRPr lang="sv-SE" dirty="0"/>
          </a:p>
        </p:txBody>
      </p:sp>
      <p:sp>
        <p:nvSpPr>
          <p:cNvPr id="4" name="Date Placeholder 3"/>
          <p:cNvSpPr>
            <a:spLocks noGrp="1"/>
          </p:cNvSpPr>
          <p:nvPr>
            <p:ph type="dt" sz="half" idx="10"/>
          </p:nvPr>
        </p:nvSpPr>
        <p:spPr/>
        <p:txBody>
          <a:bodyPr/>
          <a:lstStyle/>
          <a:p>
            <a:fld id="{88C74CE6-B9F9-4AEA-8A11-E335EA8A72B5}" type="datetimeFigureOut">
              <a:rPr lang="sv-SE" smtClean="0"/>
              <a:t>2024-06-13</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FC80A6E8-2466-47AF-9A39-DCAAADCC3B01}" type="slidenum">
              <a:rPr lang="sv-SE" smtClean="0"/>
              <a:t>‹#›</a:t>
            </a:fld>
            <a:endParaRPr lang="sv-SE" dirty="0"/>
          </a:p>
        </p:txBody>
      </p:sp>
      <p:sp>
        <p:nvSpPr>
          <p:cNvPr id="11" name="Text Placeholder 10"/>
          <p:cNvSpPr>
            <a:spLocks noGrp="1"/>
          </p:cNvSpPr>
          <p:nvPr>
            <p:ph type="body" sz="quarter" idx="13" hasCustomPrompt="1"/>
          </p:nvPr>
        </p:nvSpPr>
        <p:spPr>
          <a:xfrm>
            <a:off x="624000" y="2016000"/>
            <a:ext cx="7200000" cy="4101299"/>
          </a:xfrm>
        </p:spPr>
        <p:txBody>
          <a:bodyPr/>
          <a:lstStyle>
            <a:lvl1pPr marL="457189" indent="-457189">
              <a:spcBef>
                <a:spcPts val="768"/>
              </a:spcBef>
              <a:spcAft>
                <a:spcPts val="0"/>
              </a:spcAft>
              <a:buFont typeface="Arial" panose="020B0604020202020204" pitchFamily="34" charset="0"/>
              <a:buChar char="•"/>
              <a:defRPr lang="en-US" sz="3200" kern="1200" smtClean="0">
                <a:solidFill>
                  <a:schemeClr val="tx1"/>
                </a:solidFill>
                <a:latin typeface="Century Gothic" panose="020B0502020202020204" pitchFamily="34" charset="0"/>
                <a:ea typeface="+mn-ea"/>
                <a:cs typeface="+mn-cs"/>
              </a:defRPr>
            </a:lvl1pPr>
            <a:lvl2pPr marL="1219170" indent="-609585">
              <a:buFont typeface="Arial" panose="020B0604020202020204" pitchFamily="34" charset="0"/>
              <a:buChar char="•"/>
              <a:defRPr sz="2667"/>
            </a:lvl2pPr>
            <a:lvl3pPr marL="1676358" indent="-457189">
              <a:buFont typeface="Arial" panose="020B0604020202020204" pitchFamily="34" charset="0"/>
              <a:buChar char="•"/>
              <a:defRPr/>
            </a:lvl3pPr>
            <a:lvl4pPr marL="2285943" indent="-457189">
              <a:buFont typeface="Arial" panose="020B0604020202020204" pitchFamily="34" charset="0"/>
              <a:buChar char="•"/>
              <a:defRPr/>
            </a:lvl4pPr>
            <a:lvl5pPr marL="2895528" indent="-457189">
              <a:buFont typeface="Arial" panose="020B0604020202020204" pitchFamily="34" charset="0"/>
              <a:buChar char="•"/>
              <a:defRPr/>
            </a:lvl5pPr>
          </a:lstStyle>
          <a:p>
            <a:pPr lvl="0"/>
            <a:r>
              <a:rPr lang="en-US" dirty="0"/>
              <a:t>Click to edit Master text style</a:t>
            </a:r>
          </a:p>
          <a:p>
            <a:pPr lvl="0"/>
            <a:r>
              <a:rPr lang="en-US" dirty="0"/>
              <a:t>Second level</a:t>
            </a:r>
          </a:p>
          <a:p>
            <a:pPr lvl="0"/>
            <a:r>
              <a:rPr lang="en-US" dirty="0"/>
              <a:t>Third level</a:t>
            </a:r>
          </a:p>
          <a:p>
            <a:pPr lvl="0"/>
            <a:r>
              <a:rPr lang="en-US" dirty="0"/>
              <a:t>Fourth level</a:t>
            </a:r>
          </a:p>
          <a:p>
            <a:pPr lvl="0"/>
            <a:r>
              <a:rPr lang="en-US" dirty="0"/>
              <a:t>Fifth level</a:t>
            </a:r>
            <a:endParaRPr lang="sv-SE" dirty="0"/>
          </a:p>
        </p:txBody>
      </p:sp>
    </p:spTree>
    <p:extLst>
      <p:ext uri="{BB962C8B-B14F-4D97-AF65-F5344CB8AC3E}">
        <p14:creationId xmlns:p14="http://schemas.microsoft.com/office/powerpoint/2010/main" val="21265338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örmågor apriko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C74CE6-B9F9-4AEA-8A11-E335EA8A72B5}" type="datetimeFigureOut">
              <a:rPr lang="sv-SE" smtClean="0"/>
              <a:t>2024-06-13</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FC80A6E8-2466-47AF-9A39-DCAAADCC3B01}" type="slidenum">
              <a:rPr lang="sv-SE" smtClean="0"/>
              <a:t>‹#›</a:t>
            </a:fld>
            <a:endParaRPr lang="sv-SE"/>
          </a:p>
        </p:txBody>
      </p:sp>
      <p:sp>
        <p:nvSpPr>
          <p:cNvPr id="6" name="Title 1">
            <a:extLst>
              <a:ext uri="{FF2B5EF4-FFF2-40B4-BE49-F238E27FC236}">
                <a16:creationId xmlns:a16="http://schemas.microsoft.com/office/drawing/2014/main" id="{AB8FF5F6-A17F-AA4B-8ED4-2FAD20B47395}"/>
              </a:ext>
            </a:extLst>
          </p:cNvPr>
          <p:cNvSpPr>
            <a:spLocks noGrp="1"/>
          </p:cNvSpPr>
          <p:nvPr>
            <p:ph type="title"/>
          </p:nvPr>
        </p:nvSpPr>
        <p:spPr>
          <a:xfrm>
            <a:off x="6884459" y="3010229"/>
            <a:ext cx="4544292" cy="932539"/>
          </a:xfrm>
        </p:spPr>
        <p:txBody>
          <a:bodyPr wrap="none" rIns="324000" anchor="ctr" anchorCtr="0"/>
          <a:lstStyle>
            <a:lvl1pPr algn="ctr">
              <a:defRPr sz="8000" b="0">
                <a:solidFill>
                  <a:schemeClr val="tx1"/>
                </a:solidFill>
              </a:defRPr>
            </a:lvl1pPr>
          </a:lstStyle>
          <a:p>
            <a:endParaRPr lang="sv-SE"/>
          </a:p>
        </p:txBody>
      </p:sp>
      <p:sp>
        <p:nvSpPr>
          <p:cNvPr id="9" name="Platshållare för bild 8">
            <a:extLst>
              <a:ext uri="{FF2B5EF4-FFF2-40B4-BE49-F238E27FC236}">
                <a16:creationId xmlns:a16="http://schemas.microsoft.com/office/drawing/2014/main" id="{0F4325D2-C873-804E-85B6-A1E853EFD4FC}"/>
              </a:ext>
            </a:extLst>
          </p:cNvPr>
          <p:cNvSpPr>
            <a:spLocks noGrp="1"/>
          </p:cNvSpPr>
          <p:nvPr>
            <p:ph type="pic" sz="quarter" idx="13"/>
          </p:nvPr>
        </p:nvSpPr>
        <p:spPr>
          <a:xfrm>
            <a:off x="1295400" y="1073149"/>
            <a:ext cx="4800600" cy="4800000"/>
          </a:xfrm>
          <a:prstGeom prst="rect">
            <a:avLst/>
          </a:prstGeom>
        </p:spPr>
        <p:txBody>
          <a:bodyPr/>
          <a:lstStyle/>
          <a:p>
            <a:endParaRPr lang="sv-SE"/>
          </a:p>
        </p:txBody>
      </p:sp>
    </p:spTree>
    <p:extLst>
      <p:ext uri="{BB962C8B-B14F-4D97-AF65-F5344CB8AC3E}">
        <p14:creationId xmlns:p14="http://schemas.microsoft.com/office/powerpoint/2010/main" val="1597688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ullets ros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C74CE6-B9F9-4AEA-8A11-E335EA8A72B5}" type="datetimeFigureOut">
              <a:rPr lang="sv-SE" smtClean="0"/>
              <a:t>2024-06-13</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FC80A6E8-2466-47AF-9A39-DCAAADCC3B01}" type="slidenum">
              <a:rPr lang="sv-SE" smtClean="0"/>
              <a:t>‹#›</a:t>
            </a:fld>
            <a:endParaRPr lang="sv-SE"/>
          </a:p>
        </p:txBody>
      </p:sp>
      <p:sp>
        <p:nvSpPr>
          <p:cNvPr id="6" name="Title 1">
            <a:extLst>
              <a:ext uri="{FF2B5EF4-FFF2-40B4-BE49-F238E27FC236}">
                <a16:creationId xmlns:a16="http://schemas.microsoft.com/office/drawing/2014/main" id="{76A059A8-7340-8E4F-B4B8-32B7F1822BB7}"/>
              </a:ext>
            </a:extLst>
          </p:cNvPr>
          <p:cNvSpPr>
            <a:spLocks noGrp="1"/>
          </p:cNvSpPr>
          <p:nvPr>
            <p:ph type="title" hasCustomPrompt="1"/>
          </p:nvPr>
        </p:nvSpPr>
        <p:spPr>
          <a:xfrm>
            <a:off x="1295466" y="910555"/>
            <a:ext cx="9530859" cy="932539"/>
          </a:xfrm>
        </p:spPr>
        <p:txBody>
          <a:bodyPr wrap="none" rIns="324000"/>
          <a:lstStyle>
            <a:lvl1pPr>
              <a:defRPr>
                <a:solidFill>
                  <a:schemeClr val="tx1"/>
                </a:solidFill>
              </a:defRPr>
            </a:lvl1pPr>
          </a:lstStyle>
          <a:p>
            <a:r>
              <a:rPr lang="en-US"/>
              <a:t>Click to edit Master title style</a:t>
            </a:r>
            <a:endParaRPr lang="sv-SE"/>
          </a:p>
        </p:txBody>
      </p:sp>
      <p:sp>
        <p:nvSpPr>
          <p:cNvPr id="7" name="Text Placeholder 10">
            <a:extLst>
              <a:ext uri="{FF2B5EF4-FFF2-40B4-BE49-F238E27FC236}">
                <a16:creationId xmlns:a16="http://schemas.microsoft.com/office/drawing/2014/main" id="{4D53ACEA-204C-FC4D-B771-C3E250BD90F2}"/>
              </a:ext>
            </a:extLst>
          </p:cNvPr>
          <p:cNvSpPr>
            <a:spLocks noGrp="1"/>
          </p:cNvSpPr>
          <p:nvPr>
            <p:ph type="body" sz="quarter" idx="13" hasCustomPrompt="1"/>
          </p:nvPr>
        </p:nvSpPr>
        <p:spPr>
          <a:xfrm>
            <a:off x="1330875" y="2102453"/>
            <a:ext cx="9530251" cy="4101299"/>
          </a:xfrm>
        </p:spPr>
        <p:txBody>
          <a:bodyPr/>
          <a:lstStyle>
            <a:lvl1pPr marL="457189" indent="-457189">
              <a:spcBef>
                <a:spcPts val="768"/>
              </a:spcBef>
              <a:spcAft>
                <a:spcPts val="0"/>
              </a:spcAft>
              <a:buFont typeface="Arial" panose="020B0604020202020204" pitchFamily="34" charset="0"/>
              <a:buChar char="•"/>
              <a:defRPr lang="en-US" sz="3200" kern="1200" smtClean="0">
                <a:solidFill>
                  <a:schemeClr val="tx1"/>
                </a:solidFill>
                <a:latin typeface="Century Gothic" panose="020B0502020202020204" pitchFamily="34" charset="0"/>
                <a:ea typeface="+mn-ea"/>
                <a:cs typeface="+mn-cs"/>
              </a:defRPr>
            </a:lvl1pPr>
            <a:lvl2pPr marL="1219170" indent="-609585">
              <a:buFont typeface="Arial" panose="020B0604020202020204" pitchFamily="34" charset="0"/>
              <a:buChar char="•"/>
              <a:defRPr sz="2667"/>
            </a:lvl2pPr>
            <a:lvl3pPr marL="1676358" indent="-457189">
              <a:buFont typeface="Arial" panose="020B0604020202020204" pitchFamily="34" charset="0"/>
              <a:buChar char="•"/>
              <a:defRPr/>
            </a:lvl3pPr>
            <a:lvl4pPr marL="2285943" indent="-457189">
              <a:buFont typeface="Arial" panose="020B0604020202020204" pitchFamily="34" charset="0"/>
              <a:buChar char="•"/>
              <a:defRPr/>
            </a:lvl4pPr>
            <a:lvl5pPr marL="2895528" indent="-457189">
              <a:buFont typeface="Arial" panose="020B0604020202020204" pitchFamily="34" charset="0"/>
              <a:buChar char="•"/>
              <a:defRPr/>
            </a:lvl5pPr>
          </a:lstStyle>
          <a:p>
            <a:pPr lvl="0"/>
            <a:r>
              <a:rPr lang="en-US"/>
              <a:t>Click to edit Master text style</a:t>
            </a:r>
          </a:p>
          <a:p>
            <a:pPr lvl="0"/>
            <a:r>
              <a:rPr lang="en-US"/>
              <a:t>Second level</a:t>
            </a:r>
          </a:p>
          <a:p>
            <a:pPr lvl="0"/>
            <a:r>
              <a:rPr lang="en-US"/>
              <a:t>Third level</a:t>
            </a:r>
          </a:p>
          <a:p>
            <a:pPr lvl="0"/>
            <a:r>
              <a:rPr lang="en-US"/>
              <a:t>Fourth level</a:t>
            </a:r>
          </a:p>
          <a:p>
            <a:pPr lvl="0"/>
            <a:r>
              <a:rPr lang="en-US"/>
              <a:t>Fifth level</a:t>
            </a:r>
            <a:endParaRPr lang="sv-SE"/>
          </a:p>
        </p:txBody>
      </p:sp>
    </p:spTree>
    <p:extLst>
      <p:ext uri="{BB962C8B-B14F-4D97-AF65-F5344CB8AC3E}">
        <p14:creationId xmlns:p14="http://schemas.microsoft.com/office/powerpoint/2010/main" val="42777387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8C74CE6-B9F9-4AEA-8A11-E335EA8A72B5}" type="datetimeFigureOut">
              <a:rPr lang="sv-SE" smtClean="0">
                <a:solidFill>
                  <a:prstClr val="black">
                    <a:tint val="75000"/>
                  </a:prstClr>
                </a:solidFill>
              </a:rPr>
              <a:pPr/>
              <a:t>2024-06-13</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FC80A6E8-2466-47AF-9A39-DCAAADCC3B01}"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8263213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50% Rubrik &amp; text – 50% Bild">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AEE3F5DE-770A-A194-A825-1F488EDE17A3}"/>
              </a:ext>
            </a:extLst>
          </p:cNvPr>
          <p:cNvSpPr>
            <a:spLocks noGrp="1"/>
          </p:cNvSpPr>
          <p:nvPr>
            <p:ph type="pic" sz="quarter" idx="10"/>
          </p:nvPr>
        </p:nvSpPr>
        <p:spPr>
          <a:xfrm>
            <a:off x="6096000" y="0"/>
            <a:ext cx="6096000" cy="6858000"/>
          </a:xfrm>
          <a:prstGeom prst="rect">
            <a:avLst/>
          </a:prstGeom>
        </p:spPr>
        <p:txBody>
          <a:bodyPr anchor="ctr"/>
          <a:lstStyle>
            <a:lvl1pPr marL="0" indent="0" algn="ctr">
              <a:buNone/>
              <a:defRPr/>
            </a:lvl1pPr>
          </a:lstStyle>
          <a:p>
            <a:endParaRPr lang="sv-SE" dirty="0"/>
          </a:p>
        </p:txBody>
      </p:sp>
      <p:pic>
        <p:nvPicPr>
          <p:cNvPr id="4" name="Bildobjekt 5">
            <a:extLst>
              <a:ext uri="{FF2B5EF4-FFF2-40B4-BE49-F238E27FC236}">
                <a16:creationId xmlns:a16="http://schemas.microsoft.com/office/drawing/2014/main" id="{D494F0D5-4B4D-12EB-34DC-5631644A1C8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667486" y="5377172"/>
            <a:ext cx="933015" cy="936563"/>
          </a:xfrm>
          <a:prstGeom prst="rect">
            <a:avLst/>
          </a:prstGeom>
        </p:spPr>
      </p:pic>
      <p:sp>
        <p:nvSpPr>
          <p:cNvPr id="2" name="Platshållare för rubrik 1">
            <a:extLst>
              <a:ext uri="{FF2B5EF4-FFF2-40B4-BE49-F238E27FC236}">
                <a16:creationId xmlns:a16="http://schemas.microsoft.com/office/drawing/2014/main" id="{FB6FE78D-6A2E-11D8-933B-79725337B7A2}"/>
              </a:ext>
            </a:extLst>
          </p:cNvPr>
          <p:cNvSpPr>
            <a:spLocks noGrp="1"/>
          </p:cNvSpPr>
          <p:nvPr>
            <p:ph type="title" hasCustomPrompt="1"/>
          </p:nvPr>
        </p:nvSpPr>
        <p:spPr>
          <a:xfrm>
            <a:off x="538430" y="855235"/>
            <a:ext cx="5062072" cy="922130"/>
          </a:xfrm>
          <a:prstGeom prst="rect">
            <a:avLst/>
          </a:prstGeom>
        </p:spPr>
        <p:txBody>
          <a:bodyPr vert="horz" wrap="square" lIns="91440" tIns="45720" rIns="91440" bIns="360000" rtlCol="0" anchor="t">
            <a:spAutoFit/>
          </a:bodyPr>
          <a:lstStyle>
            <a:lvl1pPr>
              <a:defRPr sz="3600"/>
            </a:lvl1pPr>
          </a:lstStyle>
          <a:p>
            <a:r>
              <a:rPr lang="sv-SE" dirty="0"/>
              <a:t>Lägg till rubrik</a:t>
            </a:r>
          </a:p>
        </p:txBody>
      </p:sp>
      <p:sp>
        <p:nvSpPr>
          <p:cNvPr id="8" name="Platshållare för text 7">
            <a:extLst>
              <a:ext uri="{FF2B5EF4-FFF2-40B4-BE49-F238E27FC236}">
                <a16:creationId xmlns:a16="http://schemas.microsoft.com/office/drawing/2014/main" id="{BCCD4E26-1435-1C4C-CC5F-0428FFA4CB3F}"/>
              </a:ext>
            </a:extLst>
          </p:cNvPr>
          <p:cNvSpPr>
            <a:spLocks noGrp="1"/>
          </p:cNvSpPr>
          <p:nvPr>
            <p:ph type="body" sz="quarter" idx="11" hasCustomPrompt="1"/>
          </p:nvPr>
        </p:nvSpPr>
        <p:spPr>
          <a:xfrm>
            <a:off x="538429" y="1777365"/>
            <a:ext cx="5062071" cy="2876550"/>
          </a:xfrm>
          <a:prstGeom prst="rect">
            <a:avLst/>
          </a:prstGeom>
        </p:spPr>
        <p:txBody>
          <a:bodyPr/>
          <a:lstStyle>
            <a:lvl1pPr marL="0" indent="0">
              <a:lnSpc>
                <a:spcPct val="150000"/>
              </a:lnSpc>
              <a:spcAft>
                <a:spcPts val="800"/>
              </a:spcAft>
              <a:buNone/>
              <a:defRPr/>
            </a:lvl1pPr>
          </a:lstStyle>
          <a:p>
            <a:pPr lvl="0"/>
            <a:r>
              <a:rPr lang="sv-SE" dirty="0"/>
              <a:t>Lägg till text</a:t>
            </a:r>
          </a:p>
        </p:txBody>
      </p:sp>
      <p:sp>
        <p:nvSpPr>
          <p:cNvPr id="9" name="Rektangel 8">
            <a:extLst>
              <a:ext uri="{FF2B5EF4-FFF2-40B4-BE49-F238E27FC236}">
                <a16:creationId xmlns:a16="http://schemas.microsoft.com/office/drawing/2014/main" id="{8BE9A929-429C-896A-BBDE-41ACFA4F8853}"/>
              </a:ext>
            </a:extLst>
          </p:cNvPr>
          <p:cNvSpPr/>
          <p:nvPr userDrawn="1"/>
        </p:nvSpPr>
        <p:spPr>
          <a:xfrm rot="5400000">
            <a:off x="-1266743" y="-2709552"/>
            <a:ext cx="538429" cy="803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155451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Helbild med bildtext">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43736D79-32E2-95B7-8DDC-8368812B9A8C}"/>
              </a:ext>
            </a:extLst>
          </p:cNvPr>
          <p:cNvSpPr>
            <a:spLocks noGrp="1"/>
          </p:cNvSpPr>
          <p:nvPr>
            <p:ph type="pic" sz="quarter" idx="10"/>
          </p:nvPr>
        </p:nvSpPr>
        <p:spPr>
          <a:xfrm>
            <a:off x="0" y="0"/>
            <a:ext cx="12192000" cy="6858000"/>
          </a:xfrm>
          <a:prstGeom prst="rect">
            <a:avLst/>
          </a:prstGeom>
        </p:spPr>
        <p:txBody>
          <a:bodyPr anchor="ctr"/>
          <a:lstStyle>
            <a:lvl1pPr marL="0" indent="0" algn="ctr">
              <a:buNone/>
              <a:defRPr/>
            </a:lvl1pPr>
          </a:lstStyle>
          <a:p>
            <a:endParaRPr lang="sv-SE" dirty="0"/>
          </a:p>
        </p:txBody>
      </p:sp>
      <p:sp>
        <p:nvSpPr>
          <p:cNvPr id="7" name="Rubrik 6">
            <a:extLst>
              <a:ext uri="{FF2B5EF4-FFF2-40B4-BE49-F238E27FC236}">
                <a16:creationId xmlns:a16="http://schemas.microsoft.com/office/drawing/2014/main" id="{99D5AE92-94C6-8094-8996-D3775F1CE30C}"/>
              </a:ext>
            </a:extLst>
          </p:cNvPr>
          <p:cNvSpPr>
            <a:spLocks noGrp="1"/>
          </p:cNvSpPr>
          <p:nvPr>
            <p:ph type="title" hasCustomPrompt="1"/>
          </p:nvPr>
        </p:nvSpPr>
        <p:spPr>
          <a:xfrm>
            <a:off x="838200" y="-1568779"/>
            <a:ext cx="10515600" cy="1325563"/>
          </a:xfrm>
        </p:spPr>
        <p:txBody>
          <a:bodyPr/>
          <a:lstStyle/>
          <a:p>
            <a:r>
              <a:rPr lang="sv-SE" dirty="0"/>
              <a:t>Lägg till rubrik</a:t>
            </a:r>
          </a:p>
        </p:txBody>
      </p:sp>
      <p:pic>
        <p:nvPicPr>
          <p:cNvPr id="8" name="Bildobjekt 5">
            <a:extLst>
              <a:ext uri="{FF2B5EF4-FFF2-40B4-BE49-F238E27FC236}">
                <a16:creationId xmlns:a16="http://schemas.microsoft.com/office/drawing/2014/main" id="{6C3838F2-F74B-3358-4198-01281AC499A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
        <p:nvSpPr>
          <p:cNvPr id="6" name="Platshållare för text 3">
            <a:extLst>
              <a:ext uri="{FF2B5EF4-FFF2-40B4-BE49-F238E27FC236}">
                <a16:creationId xmlns:a16="http://schemas.microsoft.com/office/drawing/2014/main" id="{407348CC-E0F2-BC5A-B738-AB8022212BCE}"/>
              </a:ext>
            </a:extLst>
          </p:cNvPr>
          <p:cNvSpPr>
            <a:spLocks noGrp="1"/>
          </p:cNvSpPr>
          <p:nvPr>
            <p:ph type="body" sz="quarter" idx="13" hasCustomPrompt="1"/>
          </p:nvPr>
        </p:nvSpPr>
        <p:spPr>
          <a:xfrm>
            <a:off x="0" y="6556012"/>
            <a:ext cx="1152660" cy="301988"/>
          </a:xfrm>
          <a:prstGeom prst="rect">
            <a:avLst/>
          </a:prstGeom>
          <a:solidFill>
            <a:srgbClr val="0E1729"/>
          </a:solidFill>
        </p:spPr>
        <p:txBody>
          <a:bodyPr wrap="none" lIns="108000" tIns="72000" rIns="108000" bIns="72000" anchor="ctr">
            <a:spAutoFit/>
          </a:bodyPr>
          <a:lstStyle>
            <a:lvl1pPr marL="0" indent="0" algn="l">
              <a:buNone/>
              <a:defRPr sz="1100" b="0" i="0">
                <a:latin typeface="Poppins" pitchFamily="2" charset="77"/>
                <a:cs typeface="Poppins" pitchFamily="2" charset="77"/>
              </a:defRPr>
            </a:lvl1pPr>
          </a:lstStyle>
          <a:p>
            <a:pPr lvl="0"/>
            <a:r>
              <a:rPr lang="sv-SE" dirty="0"/>
              <a:t>Foto: XXX XXX</a:t>
            </a:r>
          </a:p>
        </p:txBody>
      </p:sp>
    </p:spTree>
    <p:extLst>
      <p:ext uri="{BB962C8B-B14F-4D97-AF65-F5344CB8AC3E}">
        <p14:creationId xmlns:p14="http://schemas.microsoft.com/office/powerpoint/2010/main" val="1860641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1_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4A61BC3-02C9-FF42-A799-DBBB81CF69E2}"/>
              </a:ext>
            </a:extLst>
          </p:cNvPr>
          <p:cNvSpPr>
            <a:spLocks noGrp="1"/>
          </p:cNvSpPr>
          <p:nvPr>
            <p:ph type="dt" sz="half" idx="10"/>
          </p:nvPr>
        </p:nvSpPr>
        <p:spPr/>
        <p:txBody>
          <a:bodyPr/>
          <a:lstStyle/>
          <a:p>
            <a:fld id="{DC6C97D7-6CBA-CE47-AA4C-2E32D8E2075D}" type="datetimeFigureOut">
              <a:rPr lang="sv-SE" smtClean="0"/>
              <a:t>2024-06-13</a:t>
            </a:fld>
            <a:endParaRPr lang="sv-SE"/>
          </a:p>
        </p:txBody>
      </p:sp>
      <p:sp>
        <p:nvSpPr>
          <p:cNvPr id="3" name="Platshållare för sidfot 2">
            <a:extLst>
              <a:ext uri="{FF2B5EF4-FFF2-40B4-BE49-F238E27FC236}">
                <a16:creationId xmlns:a16="http://schemas.microsoft.com/office/drawing/2014/main" id="{6490F394-9639-AF4F-9C44-4554A761C6B4}"/>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9416A250-7A20-DA42-92DB-1FD055370C65}"/>
              </a:ext>
            </a:extLst>
          </p:cNvPr>
          <p:cNvSpPr>
            <a:spLocks noGrp="1"/>
          </p:cNvSpPr>
          <p:nvPr>
            <p:ph type="sldNum" sz="quarter" idx="12"/>
          </p:nvPr>
        </p:nvSpPr>
        <p:spPr/>
        <p:txBody>
          <a:bodyPr/>
          <a:lstStyle/>
          <a:p>
            <a:fld id="{F1E63442-0EC0-F64C-9080-F67E9A1BCC95}" type="slidenum">
              <a:rPr lang="sv-SE" smtClean="0"/>
              <a:t>‹#›</a:t>
            </a:fld>
            <a:endParaRPr lang="sv-SE"/>
          </a:p>
        </p:txBody>
      </p:sp>
    </p:spTree>
    <p:extLst>
      <p:ext uri="{BB962C8B-B14F-4D97-AF65-F5344CB8AC3E}">
        <p14:creationId xmlns:p14="http://schemas.microsoft.com/office/powerpoint/2010/main" val="829896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 – Röd">
    <p:spTree>
      <p:nvGrpSpPr>
        <p:cNvPr id="1" name=""/>
        <p:cNvGrpSpPr/>
        <p:nvPr/>
      </p:nvGrpSpPr>
      <p:grpSpPr>
        <a:xfrm>
          <a:off x="0" y="0"/>
          <a:ext cx="0" cy="0"/>
          <a:chOff x="0" y="0"/>
          <a:chExt cx="0" cy="0"/>
        </a:xfrm>
      </p:grpSpPr>
      <p:pic>
        <p:nvPicPr>
          <p:cNvPr id="4" name="Bildobjekt 3" descr="Fem personer med olika etniciteter och åldrar samt en katt tittar in i en skärm, illustration.">
            <a:extLst>
              <a:ext uri="{FF2B5EF4-FFF2-40B4-BE49-F238E27FC236}">
                <a16:creationId xmlns:a16="http://schemas.microsoft.com/office/drawing/2014/main" id="{047B6886-9121-8925-732C-B50CE02C50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154357"/>
            <a:ext cx="4638555" cy="4495683"/>
          </a:xfrm>
          <a:prstGeom prst="rect">
            <a:avLst/>
          </a:prstGeom>
        </p:spPr>
      </p:pic>
      <p:pic>
        <p:nvPicPr>
          <p:cNvPr id="5" name="Bildobjekt 5" descr="Useit, logotyp.">
            <a:extLst>
              <a:ext uri="{FF2B5EF4-FFF2-40B4-BE49-F238E27FC236}">
                <a16:creationId xmlns:a16="http://schemas.microsoft.com/office/drawing/2014/main" id="{57AAE527-E4EE-BAD3-2C2D-BF3CC8DCE3A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93915" y="584986"/>
            <a:ext cx="1187829" cy="1192345"/>
          </a:xfrm>
          <a:prstGeom prst="rect">
            <a:avLst/>
          </a:prstGeom>
        </p:spPr>
      </p:pic>
      <p:sp>
        <p:nvSpPr>
          <p:cNvPr id="7" name="Platshållare för rubrik 1">
            <a:extLst>
              <a:ext uri="{FF2B5EF4-FFF2-40B4-BE49-F238E27FC236}">
                <a16:creationId xmlns:a16="http://schemas.microsoft.com/office/drawing/2014/main" id="{FF99F882-0223-5C8C-8190-A80BEB62ADD8}"/>
              </a:ext>
            </a:extLst>
          </p:cNvPr>
          <p:cNvSpPr>
            <a:spLocks noGrp="1"/>
          </p:cNvSpPr>
          <p:nvPr>
            <p:ph type="title" hasCustomPrompt="1"/>
          </p:nvPr>
        </p:nvSpPr>
        <p:spPr>
          <a:xfrm>
            <a:off x="3412556" y="2669264"/>
            <a:ext cx="6997699" cy="1349976"/>
          </a:xfrm>
          <a:prstGeom prst="rect">
            <a:avLst/>
          </a:prstGeom>
        </p:spPr>
        <p:txBody>
          <a:bodyPr vert="horz" wrap="square" lIns="91440" tIns="45720" rIns="0" bIns="72000" rtlCol="0" anchor="b">
            <a:spAutoFit/>
          </a:bodyPr>
          <a:lstStyle>
            <a:lvl1pPr algn="r">
              <a:lnSpc>
                <a:spcPct val="100000"/>
              </a:lnSpc>
              <a:defRPr sz="4000" b="1" i="0">
                <a:latin typeface="Poppins SemiBold" pitchFamily="2" charset="77"/>
                <a:cs typeface="Poppins SemiBold" pitchFamily="2" charset="77"/>
              </a:defRPr>
            </a:lvl1pPr>
          </a:lstStyle>
          <a:p>
            <a:r>
              <a:rPr lang="sv-SE" dirty="0"/>
              <a:t>Titel och </a:t>
            </a:r>
            <a:br>
              <a:rPr lang="sv-SE" dirty="0"/>
            </a:br>
            <a:r>
              <a:rPr lang="sv-SE" dirty="0"/>
              <a:t>eventuellt målgruppen</a:t>
            </a:r>
          </a:p>
        </p:txBody>
      </p:sp>
      <p:sp>
        <p:nvSpPr>
          <p:cNvPr id="8" name="Platshållare för text 7">
            <a:extLst>
              <a:ext uri="{FF2B5EF4-FFF2-40B4-BE49-F238E27FC236}">
                <a16:creationId xmlns:a16="http://schemas.microsoft.com/office/drawing/2014/main" id="{CE865940-D30E-2453-E17C-60E43C6B7075}"/>
              </a:ext>
            </a:extLst>
          </p:cNvPr>
          <p:cNvSpPr>
            <a:spLocks noGrp="1"/>
          </p:cNvSpPr>
          <p:nvPr>
            <p:ph type="body" sz="quarter" idx="13" hasCustomPrompt="1"/>
          </p:nvPr>
        </p:nvSpPr>
        <p:spPr>
          <a:xfrm>
            <a:off x="8429585" y="2190350"/>
            <a:ext cx="1980670" cy="377026"/>
          </a:xfrm>
        </p:spPr>
        <p:txBody>
          <a:bodyPr wrap="none" rIns="0">
            <a:spAutoFit/>
          </a:bodyPr>
          <a:lstStyle>
            <a:lvl1pPr marL="0" indent="0" algn="r">
              <a:buNone/>
              <a:defRPr sz="2000"/>
            </a:lvl1pPr>
          </a:lstStyle>
          <a:p>
            <a:pPr lvl="0"/>
            <a:r>
              <a:rPr lang="sv-SE" dirty="0"/>
              <a:t>Uppskattad tid</a:t>
            </a:r>
          </a:p>
        </p:txBody>
      </p:sp>
      <p:sp>
        <p:nvSpPr>
          <p:cNvPr id="10" name="Platshållare för text 7">
            <a:extLst>
              <a:ext uri="{FF2B5EF4-FFF2-40B4-BE49-F238E27FC236}">
                <a16:creationId xmlns:a16="http://schemas.microsoft.com/office/drawing/2014/main" id="{F8B68027-7362-7567-B089-97E63111C8EC}"/>
              </a:ext>
            </a:extLst>
          </p:cNvPr>
          <p:cNvSpPr>
            <a:spLocks noGrp="1"/>
          </p:cNvSpPr>
          <p:nvPr>
            <p:ph type="body" sz="quarter" idx="15" hasCustomPrompt="1"/>
          </p:nvPr>
        </p:nvSpPr>
        <p:spPr>
          <a:xfrm>
            <a:off x="7609488" y="4730524"/>
            <a:ext cx="2800767" cy="380480"/>
          </a:xfrm>
        </p:spPr>
        <p:txBody>
          <a:bodyPr wrap="none" tIns="36000" rIns="0" bIns="36000" anchor="ctr">
            <a:spAutoFit/>
          </a:bodyPr>
          <a:lstStyle>
            <a:lvl1pPr marL="0" indent="0" algn="r">
              <a:lnSpc>
                <a:spcPct val="100000"/>
              </a:lnSpc>
              <a:buNone/>
              <a:defRPr sz="2000" b="1" i="0">
                <a:latin typeface="Poppins SemiBold" pitchFamily="2" charset="77"/>
                <a:cs typeface="Poppins SemiBold" pitchFamily="2" charset="77"/>
              </a:defRPr>
            </a:lvl1pPr>
          </a:lstStyle>
          <a:p>
            <a:pPr lvl="0"/>
            <a:r>
              <a:rPr lang="sv-SE" dirty="0"/>
              <a:t>Förnamn Efternamn</a:t>
            </a:r>
          </a:p>
        </p:txBody>
      </p:sp>
      <p:sp>
        <p:nvSpPr>
          <p:cNvPr id="9" name="Platshållare för text 7">
            <a:extLst>
              <a:ext uri="{FF2B5EF4-FFF2-40B4-BE49-F238E27FC236}">
                <a16:creationId xmlns:a16="http://schemas.microsoft.com/office/drawing/2014/main" id="{51A0CB52-C912-7D81-912A-B37F8DE85F97}"/>
              </a:ext>
            </a:extLst>
          </p:cNvPr>
          <p:cNvSpPr>
            <a:spLocks noGrp="1"/>
          </p:cNvSpPr>
          <p:nvPr>
            <p:ph type="body" sz="quarter" idx="14" hasCustomPrompt="1"/>
          </p:nvPr>
        </p:nvSpPr>
        <p:spPr>
          <a:xfrm>
            <a:off x="6485784" y="5201709"/>
            <a:ext cx="3924471" cy="380480"/>
          </a:xfrm>
        </p:spPr>
        <p:txBody>
          <a:bodyPr wrap="none" tIns="36000" rIns="0" bIns="36000" anchor="ctr">
            <a:spAutoFit/>
          </a:bodyPr>
          <a:lstStyle>
            <a:lvl1pPr marL="0" indent="0" algn="r">
              <a:lnSpc>
                <a:spcPct val="100000"/>
              </a:lnSpc>
              <a:buNone/>
              <a:defRPr sz="2000"/>
            </a:lvl1pPr>
          </a:lstStyle>
          <a:p>
            <a:pPr lvl="0"/>
            <a:r>
              <a:rPr lang="sv-SE" dirty="0" err="1"/>
              <a:t>fornamn.efternamn@useit.se</a:t>
            </a:r>
            <a:endParaRPr lang="sv-SE" dirty="0"/>
          </a:p>
        </p:txBody>
      </p:sp>
      <p:sp>
        <p:nvSpPr>
          <p:cNvPr id="6" name="Rektangel 5">
            <a:extLst>
              <a:ext uri="{FF2B5EF4-FFF2-40B4-BE49-F238E27FC236}">
                <a16:creationId xmlns:a16="http://schemas.microsoft.com/office/drawing/2014/main" id="{7E8696D1-8F79-9606-2668-7BA718315028}"/>
              </a:ext>
              <a:ext uri="{C183D7F6-B498-43B3-948B-1728B52AA6E4}">
                <adec:decorative xmlns:adec="http://schemas.microsoft.com/office/drawing/2017/decorative" val="1"/>
              </a:ext>
            </a:extLst>
          </p:cNvPr>
          <p:cNvSpPr/>
          <p:nvPr userDrawn="1"/>
        </p:nvSpPr>
        <p:spPr>
          <a:xfrm>
            <a:off x="11004170" y="0"/>
            <a:ext cx="1187830" cy="6858001"/>
          </a:xfrm>
          <a:prstGeom prst="rect">
            <a:avLst/>
          </a:prstGeom>
          <a:solidFill>
            <a:srgbClr val="BE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10712167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igHeader_subheader_mini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548680"/>
            <a:ext cx="9530859" cy="932539"/>
          </a:xfrm>
        </p:spPr>
        <p:txBody>
          <a:bodyPr wrap="none" rIns="324000"/>
          <a:lstStyle/>
          <a:p>
            <a:r>
              <a:rPr lang="en-US"/>
              <a:t>Click to edit Master title style</a:t>
            </a:r>
            <a:endParaRPr lang="sv-SE"/>
          </a:p>
        </p:txBody>
      </p:sp>
      <p:sp>
        <p:nvSpPr>
          <p:cNvPr id="4" name="Date Placeholder 3"/>
          <p:cNvSpPr>
            <a:spLocks noGrp="1"/>
          </p:cNvSpPr>
          <p:nvPr>
            <p:ph type="dt" sz="half" idx="10"/>
          </p:nvPr>
        </p:nvSpPr>
        <p:spPr/>
        <p:txBody>
          <a:bodyPr/>
          <a:lstStyle/>
          <a:p>
            <a:fld id="{88C74CE6-B9F9-4AEA-8A11-E335EA8A72B5}" type="datetimeFigureOut">
              <a:rPr lang="sv-SE" smtClean="0"/>
              <a:t>2024-06-13</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C80A6E8-2466-47AF-9A39-DCAAADCC3B01}" type="slidenum">
              <a:rPr lang="sv-SE" smtClean="0"/>
              <a:t>‹#›</a:t>
            </a:fld>
            <a:endParaRPr lang="sv-SE"/>
          </a:p>
        </p:txBody>
      </p:sp>
      <p:sp>
        <p:nvSpPr>
          <p:cNvPr id="11" name="Text Placeholder 10"/>
          <p:cNvSpPr>
            <a:spLocks noGrp="1"/>
          </p:cNvSpPr>
          <p:nvPr>
            <p:ph type="body" sz="quarter" idx="13" hasCustomPrompt="1"/>
          </p:nvPr>
        </p:nvSpPr>
        <p:spPr>
          <a:xfrm>
            <a:off x="624000" y="2016000"/>
            <a:ext cx="7200000" cy="3909277"/>
          </a:xfrm>
        </p:spPr>
        <p:txBody>
          <a:bodyPr/>
          <a:lstStyle>
            <a:lvl1pPr marL="457189" indent="-457189">
              <a:spcBef>
                <a:spcPts val="768"/>
              </a:spcBef>
              <a:spcAft>
                <a:spcPts val="0"/>
              </a:spcAft>
              <a:buFont typeface="Arial" panose="020B0604020202020204" pitchFamily="34" charset="0"/>
              <a:buChar char="•"/>
              <a:defRPr lang="en-US" sz="3200" kern="1200" smtClean="0">
                <a:solidFill>
                  <a:schemeClr val="tx1"/>
                </a:solidFill>
                <a:latin typeface="Century Gothic" panose="020B0502020202020204" pitchFamily="34" charset="0"/>
                <a:ea typeface="+mn-ea"/>
                <a:cs typeface="+mn-cs"/>
              </a:defRPr>
            </a:lvl1pPr>
            <a:lvl2pPr marL="1219170" indent="-609585">
              <a:buFont typeface="Arial" panose="020B0604020202020204" pitchFamily="34" charset="0"/>
              <a:buChar char="•"/>
              <a:defRPr sz="2667"/>
            </a:lvl2pPr>
            <a:lvl3pPr marL="1676358" indent="-457189">
              <a:buFont typeface="Arial" panose="020B0604020202020204" pitchFamily="34" charset="0"/>
              <a:buChar char="•"/>
              <a:defRPr/>
            </a:lvl3pPr>
            <a:lvl4pPr marL="2285943" indent="-457189">
              <a:buFont typeface="Arial" panose="020B0604020202020204" pitchFamily="34" charset="0"/>
              <a:buChar char="•"/>
              <a:defRPr/>
            </a:lvl4pPr>
            <a:lvl5pPr marL="2895528" indent="-457189">
              <a:buFont typeface="Arial" panose="020B0604020202020204" pitchFamily="34" charset="0"/>
              <a:buChar char="•"/>
              <a:defRPr/>
            </a:lvl5pPr>
          </a:lstStyle>
          <a:p>
            <a:pPr lvl="0"/>
            <a:r>
              <a:rPr lang="en-US"/>
              <a:t>Click to edit Master text style</a:t>
            </a:r>
          </a:p>
          <a:p>
            <a:pPr lvl="0"/>
            <a:r>
              <a:rPr lang="en-US"/>
              <a:t>Second level</a:t>
            </a:r>
          </a:p>
          <a:p>
            <a:pPr lvl="0"/>
            <a:r>
              <a:rPr lang="en-US"/>
              <a:t>Third level</a:t>
            </a:r>
          </a:p>
          <a:p>
            <a:pPr lvl="0"/>
            <a:r>
              <a:rPr lang="en-US"/>
              <a:t>Fourth level</a:t>
            </a:r>
          </a:p>
          <a:p>
            <a:pPr lvl="0"/>
            <a:r>
              <a:rPr lang="en-US"/>
              <a:t>Fifth level</a:t>
            </a:r>
            <a:endParaRPr lang="sv-SE"/>
          </a:p>
        </p:txBody>
      </p:sp>
      <p:sp>
        <p:nvSpPr>
          <p:cNvPr id="7" name="Text Placeholder 25">
            <a:extLst>
              <a:ext uri="{FF2B5EF4-FFF2-40B4-BE49-F238E27FC236}">
                <a16:creationId xmlns:a16="http://schemas.microsoft.com/office/drawing/2014/main" id="{BD2CA380-61DD-1344-BE8A-A433AF00AC8E}"/>
              </a:ext>
            </a:extLst>
          </p:cNvPr>
          <p:cNvSpPr>
            <a:spLocks noGrp="1"/>
          </p:cNvSpPr>
          <p:nvPr>
            <p:ph type="body" sz="quarter" idx="17" hasCustomPrompt="1"/>
          </p:nvPr>
        </p:nvSpPr>
        <p:spPr>
          <a:xfrm>
            <a:off x="1" y="0"/>
            <a:ext cx="5346369" cy="412664"/>
          </a:xfrm>
          <a:solidFill>
            <a:schemeClr val="tx1"/>
          </a:solidFill>
        </p:spPr>
        <p:txBody>
          <a:bodyPr wrap="none" lIns="432000" tIns="54000" rIns="324000" bIns="54000">
            <a:spAutoFit/>
          </a:bodyPr>
          <a:lstStyle>
            <a:lvl1pPr marL="0" indent="0">
              <a:buNone/>
              <a:defRPr sz="2133" cap="all" baseline="0">
                <a:solidFill>
                  <a:schemeClr val="bg1"/>
                </a:solidFill>
              </a:defRPr>
            </a:lvl1pPr>
            <a:lvl2pPr>
              <a:defRPr sz="2133"/>
            </a:lvl2pPr>
            <a:lvl3pPr>
              <a:defRPr sz="2133"/>
            </a:lvl3pPr>
            <a:lvl4pPr>
              <a:defRPr sz="2133"/>
            </a:lvl4pPr>
            <a:lvl5pPr>
              <a:defRPr sz="2133"/>
            </a:lvl5pPr>
          </a:lstStyle>
          <a:p>
            <a:pPr lvl="0"/>
            <a:r>
              <a:rPr lang="en-US"/>
              <a:t>Click to edit Master text styles</a:t>
            </a:r>
          </a:p>
        </p:txBody>
      </p:sp>
    </p:spTree>
    <p:extLst>
      <p:ext uri="{BB962C8B-B14F-4D97-AF65-F5344CB8AC3E}">
        <p14:creationId xmlns:p14="http://schemas.microsoft.com/office/powerpoint/2010/main" val="2637134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4_Centrerad rubrik">
    <p:bg>
      <p:bgPr>
        <a:solidFill>
          <a:srgbClr val="FBF3DF"/>
        </a:solidFill>
        <a:effectLst/>
      </p:bgPr>
    </p:bg>
    <p:spTree>
      <p:nvGrpSpPr>
        <p:cNvPr id="1" name=""/>
        <p:cNvGrpSpPr/>
        <p:nvPr/>
      </p:nvGrpSpPr>
      <p:grpSpPr>
        <a:xfrm>
          <a:off x="0" y="0"/>
          <a:ext cx="0" cy="0"/>
          <a:chOff x="0" y="0"/>
          <a:chExt cx="0" cy="0"/>
        </a:xfrm>
      </p:grpSpPr>
      <p:pic>
        <p:nvPicPr>
          <p:cNvPr id="2" name="Bildobjekt 5">
            <a:extLst>
              <a:ext uri="{FF2B5EF4-FFF2-40B4-BE49-F238E27FC236}">
                <a16:creationId xmlns:a16="http://schemas.microsoft.com/office/drawing/2014/main" id="{E3E34D0E-00C4-B528-2CD2-4541560D8B1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20556" y="5378946"/>
            <a:ext cx="933015" cy="933015"/>
          </a:xfrm>
          <a:prstGeom prst="rect">
            <a:avLst/>
          </a:prstGeom>
        </p:spPr>
      </p:pic>
      <p:sp>
        <p:nvSpPr>
          <p:cNvPr id="3" name="Platshållare för rubrik 1">
            <a:extLst>
              <a:ext uri="{FF2B5EF4-FFF2-40B4-BE49-F238E27FC236}">
                <a16:creationId xmlns:a16="http://schemas.microsoft.com/office/drawing/2014/main" id="{35007286-F98C-5121-310E-14D13F7C1B37}"/>
              </a:ext>
            </a:extLst>
          </p:cNvPr>
          <p:cNvSpPr>
            <a:spLocks noGrp="1"/>
          </p:cNvSpPr>
          <p:nvPr>
            <p:ph type="title" hasCustomPrompt="1"/>
          </p:nvPr>
        </p:nvSpPr>
        <p:spPr>
          <a:xfrm>
            <a:off x="838200" y="2766218"/>
            <a:ext cx="10515600" cy="1325563"/>
          </a:xfrm>
          <a:prstGeom prst="rect">
            <a:avLst/>
          </a:prstGeom>
        </p:spPr>
        <p:txBody>
          <a:bodyPr vert="horz" lIns="91440" tIns="45720" rIns="91440" bIns="45720" rtlCol="0" anchor="ctr">
            <a:normAutofit/>
          </a:bodyPr>
          <a:lstStyle>
            <a:lvl1pPr algn="ctr">
              <a:lnSpc>
                <a:spcPct val="100000"/>
              </a:lnSpc>
              <a:defRPr sz="3600">
                <a:solidFill>
                  <a:schemeClr val="tx1"/>
                </a:solidFill>
              </a:defRPr>
            </a:lvl1pPr>
          </a:lstStyle>
          <a:p>
            <a:r>
              <a:rPr lang="sv-SE" dirty="0"/>
              <a:t>Lägg till rubrik</a:t>
            </a:r>
          </a:p>
        </p:txBody>
      </p:sp>
    </p:spTree>
    <p:extLst>
      <p:ext uri="{BB962C8B-B14F-4D97-AF65-F5344CB8AC3E}">
        <p14:creationId xmlns:p14="http://schemas.microsoft.com/office/powerpoint/2010/main" val="2401409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Avsnitt - telefon">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AEE3F5DE-770A-A194-A825-1F488EDE17A3}"/>
              </a:ext>
            </a:extLst>
          </p:cNvPr>
          <p:cNvSpPr>
            <a:spLocks noGrp="1"/>
          </p:cNvSpPr>
          <p:nvPr>
            <p:ph type="pic" sz="quarter" idx="10"/>
          </p:nvPr>
        </p:nvSpPr>
        <p:spPr>
          <a:xfrm>
            <a:off x="8809384" y="0"/>
            <a:ext cx="6765231" cy="6858000"/>
          </a:xfrm>
          <a:prstGeom prst="ellipse">
            <a:avLst/>
          </a:prstGeom>
        </p:spPr>
        <p:txBody>
          <a:bodyPr anchor="ctr"/>
          <a:lstStyle>
            <a:lvl1pPr marL="0" indent="0" algn="l">
              <a:buNone/>
              <a:defRPr/>
            </a:lvl1pPr>
          </a:lstStyle>
          <a:p>
            <a:endParaRPr lang="sv-SE" dirty="0"/>
          </a:p>
        </p:txBody>
      </p:sp>
      <p:pic>
        <p:nvPicPr>
          <p:cNvPr id="4" name="Bildobjekt 5">
            <a:extLst>
              <a:ext uri="{FF2B5EF4-FFF2-40B4-BE49-F238E27FC236}">
                <a16:creationId xmlns:a16="http://schemas.microsoft.com/office/drawing/2014/main" id="{D494F0D5-4B4D-12EB-34DC-5631644A1C8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
        <p:nvSpPr>
          <p:cNvPr id="2" name="Platshållare för rubrik 1">
            <a:extLst>
              <a:ext uri="{FF2B5EF4-FFF2-40B4-BE49-F238E27FC236}">
                <a16:creationId xmlns:a16="http://schemas.microsoft.com/office/drawing/2014/main" id="{24536D48-531C-3074-4F04-183CA6647588}"/>
              </a:ext>
            </a:extLst>
          </p:cNvPr>
          <p:cNvSpPr>
            <a:spLocks noGrp="1"/>
          </p:cNvSpPr>
          <p:nvPr>
            <p:ph type="title"/>
          </p:nvPr>
        </p:nvSpPr>
        <p:spPr>
          <a:xfrm>
            <a:off x="838200" y="855235"/>
            <a:ext cx="7971184" cy="1325563"/>
          </a:xfrm>
          <a:prstGeom prst="rect">
            <a:avLst/>
          </a:prstGeom>
        </p:spPr>
        <p:txBody>
          <a:bodyPr vert="horz" lIns="91440" tIns="45720" rIns="91440" bIns="45720" rtlCol="0" anchor="t">
            <a:normAutofit/>
          </a:bodyPr>
          <a:lstStyle>
            <a:lvl1pPr>
              <a:defRPr sz="3600"/>
            </a:lvl1pPr>
          </a:lstStyle>
          <a:p>
            <a:r>
              <a:rPr lang="sv-SE" dirty="0"/>
              <a:t>Lägg till rubrik</a:t>
            </a:r>
          </a:p>
        </p:txBody>
      </p:sp>
    </p:spTree>
    <p:extLst>
      <p:ext uri="{BB962C8B-B14F-4D97-AF65-F5344CB8AC3E}">
        <p14:creationId xmlns:p14="http://schemas.microsoft.com/office/powerpoint/2010/main" val="947812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itat ros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C74CE6-B9F9-4AEA-8A11-E335EA8A72B5}" type="datetimeFigureOut">
              <a:rPr lang="sv-SE" smtClean="0"/>
              <a:t>2024-06-13</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FC80A6E8-2466-47AF-9A39-DCAAADCC3B01}" type="slidenum">
              <a:rPr lang="sv-SE" smtClean="0"/>
              <a:t>‹#›</a:t>
            </a:fld>
            <a:endParaRPr lang="sv-SE"/>
          </a:p>
        </p:txBody>
      </p:sp>
      <p:sp>
        <p:nvSpPr>
          <p:cNvPr id="14" name="Text Placeholder 13"/>
          <p:cNvSpPr>
            <a:spLocks noGrp="1"/>
          </p:cNvSpPr>
          <p:nvPr>
            <p:ph type="body" sz="quarter" idx="14" hasCustomPrompt="1"/>
          </p:nvPr>
        </p:nvSpPr>
        <p:spPr>
          <a:xfrm>
            <a:off x="1520042" y="1796819"/>
            <a:ext cx="9088460" cy="3264363"/>
          </a:xfrm>
          <a:prstGeom prst="rect">
            <a:avLst/>
          </a:prstGeom>
        </p:spPr>
        <p:txBody>
          <a:bodyPr wrap="square">
            <a:normAutofit/>
          </a:bodyPr>
          <a:lstStyle>
            <a:lvl1pPr marL="0" indent="0">
              <a:spcBef>
                <a:spcPts val="0"/>
              </a:spcBef>
              <a:buNone/>
              <a:defRPr sz="4800" b="0"/>
            </a:lvl1pPr>
            <a:lvl2pPr>
              <a:defRPr sz="3200" b="1"/>
            </a:lvl2pPr>
            <a:lvl3pPr>
              <a:defRPr sz="3200" b="1"/>
            </a:lvl3pPr>
            <a:lvl4pPr>
              <a:defRPr sz="3200" b="1"/>
            </a:lvl4pPr>
            <a:lvl5pPr>
              <a:defRPr sz="3200" b="1"/>
            </a:lvl5pPr>
          </a:lstStyle>
          <a:p>
            <a:pPr lvl="0"/>
            <a:r>
              <a:rPr lang="en-US"/>
              <a:t>“</a:t>
            </a:r>
            <a:r>
              <a:rPr lang="en-US" err="1"/>
              <a:t>Klicka</a:t>
            </a:r>
            <a:r>
              <a:rPr lang="en-US"/>
              <a:t> </a:t>
            </a:r>
            <a:r>
              <a:rPr lang="en-US" err="1"/>
              <a:t>för</a:t>
            </a:r>
            <a:r>
              <a:rPr lang="en-US"/>
              <a:t> </a:t>
            </a:r>
            <a:r>
              <a:rPr lang="en-US" err="1"/>
              <a:t>att</a:t>
            </a:r>
            <a:r>
              <a:rPr lang="en-US"/>
              <a:t> </a:t>
            </a:r>
            <a:r>
              <a:rPr lang="en-US" err="1"/>
              <a:t>ändra</a:t>
            </a:r>
            <a:r>
              <a:rPr lang="en-US"/>
              <a:t> text. Plats </a:t>
            </a:r>
            <a:r>
              <a:rPr lang="en-US" err="1"/>
              <a:t>för</a:t>
            </a:r>
            <a:r>
              <a:rPr lang="en-US"/>
              <a:t> </a:t>
            </a:r>
            <a:r>
              <a:rPr lang="en-US" err="1"/>
              <a:t>citat</a:t>
            </a:r>
            <a:r>
              <a:rPr lang="en-US"/>
              <a:t> </a:t>
            </a:r>
            <a:r>
              <a:rPr lang="en-US" err="1"/>
              <a:t>eller</a:t>
            </a:r>
            <a:r>
              <a:rPr lang="en-US"/>
              <a:t> </a:t>
            </a:r>
            <a:r>
              <a:rPr lang="en-US" err="1"/>
              <a:t>liknande</a:t>
            </a:r>
            <a:r>
              <a:rPr lang="en-US"/>
              <a:t>. Lorem ipsum sit dolor </a:t>
            </a:r>
            <a:r>
              <a:rPr lang="en-US" err="1"/>
              <a:t>amet</a:t>
            </a:r>
            <a:r>
              <a:rPr lang="en-US"/>
              <a:t>. Lorem ipsum dolor </a:t>
            </a:r>
            <a:r>
              <a:rPr lang="en-US" err="1"/>
              <a:t>loremips</a:t>
            </a:r>
            <a:r>
              <a:rPr lang="en-US"/>
              <a:t>.”</a:t>
            </a:r>
          </a:p>
        </p:txBody>
      </p:sp>
    </p:spTree>
    <p:extLst>
      <p:ext uri="{BB962C8B-B14F-4D97-AF65-F5344CB8AC3E}">
        <p14:creationId xmlns:p14="http://schemas.microsoft.com/office/powerpoint/2010/main" val="869502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Rubrik och text x2">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5E2AD8C-1416-C939-7CE6-29EFE31D394E}"/>
              </a:ext>
            </a:extLst>
          </p:cNvPr>
          <p:cNvSpPr/>
          <p:nvPr userDrawn="1"/>
        </p:nvSpPr>
        <p:spPr>
          <a:xfrm>
            <a:off x="6096001" y="-1"/>
            <a:ext cx="6096000" cy="68580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Platshållare för text 7">
            <a:extLst>
              <a:ext uri="{FF2B5EF4-FFF2-40B4-BE49-F238E27FC236}">
                <a16:creationId xmlns:a16="http://schemas.microsoft.com/office/drawing/2014/main" id="{9C629806-4942-53D4-8FFD-3AB2F1B146B2}"/>
              </a:ext>
            </a:extLst>
          </p:cNvPr>
          <p:cNvSpPr>
            <a:spLocks noGrp="1"/>
          </p:cNvSpPr>
          <p:nvPr>
            <p:ph type="body" sz="quarter" idx="11" hasCustomPrompt="1"/>
          </p:nvPr>
        </p:nvSpPr>
        <p:spPr>
          <a:xfrm>
            <a:off x="838200" y="1777365"/>
            <a:ext cx="4762300" cy="4225400"/>
          </a:xfrm>
          <a:prstGeom prst="rect">
            <a:avLst/>
          </a:prstGeom>
        </p:spPr>
        <p:txBody>
          <a:bodyPr/>
          <a:lstStyle>
            <a:lvl1pPr marL="0" indent="0">
              <a:lnSpc>
                <a:spcPct val="150000"/>
              </a:lnSpc>
              <a:spcAft>
                <a:spcPts val="800"/>
              </a:spcAft>
              <a:buNone/>
              <a:defRPr/>
            </a:lvl1pPr>
          </a:lstStyle>
          <a:p>
            <a:pPr lvl="0"/>
            <a:r>
              <a:rPr lang="sv-SE" dirty="0"/>
              <a:t>Lägg till text</a:t>
            </a:r>
          </a:p>
        </p:txBody>
      </p:sp>
      <p:sp>
        <p:nvSpPr>
          <p:cNvPr id="6" name="Platshållare för text 7">
            <a:extLst>
              <a:ext uri="{FF2B5EF4-FFF2-40B4-BE49-F238E27FC236}">
                <a16:creationId xmlns:a16="http://schemas.microsoft.com/office/drawing/2014/main" id="{E8B90ACD-C2B5-A716-134B-FAB50FBC3A50}"/>
              </a:ext>
            </a:extLst>
          </p:cNvPr>
          <p:cNvSpPr>
            <a:spLocks noGrp="1"/>
          </p:cNvSpPr>
          <p:nvPr>
            <p:ph type="body" sz="quarter" idx="14" hasCustomPrompt="1"/>
          </p:nvPr>
        </p:nvSpPr>
        <p:spPr>
          <a:xfrm>
            <a:off x="838200" y="855235"/>
            <a:ext cx="4762300" cy="902125"/>
          </a:xfrm>
          <a:prstGeom prst="rect">
            <a:avLst/>
          </a:prstGeom>
        </p:spPr>
        <p:txBody>
          <a:bodyPr bIns="360000">
            <a:spAutoFit/>
          </a:bodyPr>
          <a:lstStyle>
            <a:lvl1pPr marL="0" indent="0">
              <a:lnSpc>
                <a:spcPct val="100000"/>
              </a:lnSpc>
              <a:spcBef>
                <a:spcPts val="0"/>
              </a:spcBef>
              <a:spcAft>
                <a:spcPts val="0"/>
              </a:spcAft>
              <a:buNone/>
              <a:defRPr lang="sv-SE" sz="3200" b="0" i="0" kern="1200" dirty="0">
                <a:solidFill>
                  <a:schemeClr val="bg1"/>
                </a:solidFill>
                <a:latin typeface="Poppins SemiBold" pitchFamily="2" charset="77"/>
                <a:ea typeface="+mj-ea"/>
                <a:cs typeface="Poppins SemiBold" pitchFamily="2" charset="77"/>
              </a:defRPr>
            </a:lvl1pPr>
          </a:lstStyle>
          <a:p>
            <a:pPr lvl="0"/>
            <a:r>
              <a:rPr lang="sv-SE" dirty="0"/>
              <a:t>Lägg till rubrik</a:t>
            </a:r>
          </a:p>
        </p:txBody>
      </p:sp>
      <p:sp>
        <p:nvSpPr>
          <p:cNvPr id="7" name="Platshållare för text 7">
            <a:extLst>
              <a:ext uri="{FF2B5EF4-FFF2-40B4-BE49-F238E27FC236}">
                <a16:creationId xmlns:a16="http://schemas.microsoft.com/office/drawing/2014/main" id="{2BF81B28-FBC5-0B4B-5B04-8664D3C3D2E0}"/>
              </a:ext>
            </a:extLst>
          </p:cNvPr>
          <p:cNvSpPr>
            <a:spLocks noGrp="1"/>
          </p:cNvSpPr>
          <p:nvPr>
            <p:ph type="body" sz="quarter" idx="15" hasCustomPrompt="1"/>
          </p:nvPr>
        </p:nvSpPr>
        <p:spPr>
          <a:xfrm>
            <a:off x="6591500" y="1778400"/>
            <a:ext cx="4762300" cy="4225400"/>
          </a:xfrm>
          <a:prstGeom prst="rect">
            <a:avLst/>
          </a:prstGeom>
        </p:spPr>
        <p:txBody>
          <a:bodyPr/>
          <a:lstStyle>
            <a:lvl1pPr marL="0" indent="0">
              <a:lnSpc>
                <a:spcPct val="150000"/>
              </a:lnSpc>
              <a:spcAft>
                <a:spcPts val="800"/>
              </a:spcAft>
              <a:buNone/>
              <a:defRPr>
                <a:solidFill>
                  <a:srgbClr val="0E1729"/>
                </a:solidFill>
              </a:defRPr>
            </a:lvl1pPr>
          </a:lstStyle>
          <a:p>
            <a:pPr lvl="0"/>
            <a:r>
              <a:rPr lang="sv-SE" dirty="0"/>
              <a:t>Lägg till text</a:t>
            </a:r>
          </a:p>
        </p:txBody>
      </p:sp>
      <p:sp>
        <p:nvSpPr>
          <p:cNvPr id="8" name="Platshållare för text 7">
            <a:extLst>
              <a:ext uri="{FF2B5EF4-FFF2-40B4-BE49-F238E27FC236}">
                <a16:creationId xmlns:a16="http://schemas.microsoft.com/office/drawing/2014/main" id="{A37B0360-2D40-9A7B-06E8-76A97A7F3D6C}"/>
              </a:ext>
            </a:extLst>
          </p:cNvPr>
          <p:cNvSpPr>
            <a:spLocks noGrp="1"/>
          </p:cNvSpPr>
          <p:nvPr>
            <p:ph type="body" sz="quarter" idx="16" hasCustomPrompt="1"/>
          </p:nvPr>
        </p:nvSpPr>
        <p:spPr>
          <a:xfrm>
            <a:off x="6591500" y="838800"/>
            <a:ext cx="4762300" cy="902125"/>
          </a:xfrm>
          <a:prstGeom prst="rect">
            <a:avLst/>
          </a:prstGeom>
        </p:spPr>
        <p:txBody>
          <a:bodyPr bIns="360000">
            <a:spAutoFit/>
          </a:bodyPr>
          <a:lstStyle>
            <a:lvl1pPr marL="0" indent="0">
              <a:lnSpc>
                <a:spcPct val="100000"/>
              </a:lnSpc>
              <a:spcBef>
                <a:spcPts val="0"/>
              </a:spcBef>
              <a:spcAft>
                <a:spcPts val="0"/>
              </a:spcAft>
              <a:buNone/>
              <a:defRPr lang="sv-SE" sz="3200" b="0" i="0" kern="1200" dirty="0">
                <a:solidFill>
                  <a:srgbClr val="0E1729"/>
                </a:solidFill>
                <a:latin typeface="Poppins SemiBold" pitchFamily="2" charset="77"/>
                <a:ea typeface="+mj-ea"/>
                <a:cs typeface="Poppins SemiBold" pitchFamily="2" charset="77"/>
              </a:defRPr>
            </a:lvl1pPr>
          </a:lstStyle>
          <a:p>
            <a:pPr lvl="0"/>
            <a:r>
              <a:rPr lang="sv-SE" dirty="0"/>
              <a:t>Lägg till rubrik</a:t>
            </a:r>
          </a:p>
        </p:txBody>
      </p:sp>
      <p:pic>
        <p:nvPicPr>
          <p:cNvPr id="9" name="Bildobjekt 5">
            <a:extLst>
              <a:ext uri="{FF2B5EF4-FFF2-40B4-BE49-F238E27FC236}">
                <a16:creationId xmlns:a16="http://schemas.microsoft.com/office/drawing/2014/main" id="{D31552ED-88F0-DE92-9AF7-BE329CE130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20556" y="5378946"/>
            <a:ext cx="933015" cy="933015"/>
          </a:xfrm>
          <a:prstGeom prst="rect">
            <a:avLst/>
          </a:prstGeom>
        </p:spPr>
      </p:pic>
    </p:spTree>
    <p:extLst>
      <p:ext uri="{BB962C8B-B14F-4D97-AF65-F5344CB8AC3E}">
        <p14:creationId xmlns:p14="http://schemas.microsoft.com/office/powerpoint/2010/main" val="854168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0% Bild – 50% Rubrik &amp; text ">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D91837B3-19D1-BD65-BE64-EE47BE1A9C10}"/>
              </a:ext>
            </a:extLst>
          </p:cNvPr>
          <p:cNvSpPr>
            <a:spLocks noGrp="1"/>
          </p:cNvSpPr>
          <p:nvPr>
            <p:ph type="pic" sz="quarter" idx="11"/>
          </p:nvPr>
        </p:nvSpPr>
        <p:spPr>
          <a:xfrm>
            <a:off x="0" y="0"/>
            <a:ext cx="6096000" cy="6858000"/>
          </a:xfrm>
          <a:prstGeom prst="rect">
            <a:avLst/>
          </a:prstGeom>
        </p:spPr>
        <p:txBody>
          <a:bodyPr anchor="ctr"/>
          <a:lstStyle>
            <a:lvl1pPr marL="0" indent="0" algn="ctr">
              <a:buNone/>
              <a:defRPr/>
            </a:lvl1pPr>
          </a:lstStyle>
          <a:p>
            <a:endParaRPr lang="sv-SE" dirty="0"/>
          </a:p>
        </p:txBody>
      </p:sp>
      <p:pic>
        <p:nvPicPr>
          <p:cNvPr id="5" name="Bildobjekt 5">
            <a:extLst>
              <a:ext uri="{FF2B5EF4-FFF2-40B4-BE49-F238E27FC236}">
                <a16:creationId xmlns:a16="http://schemas.microsoft.com/office/drawing/2014/main" id="{57AAE527-E4EE-BAD3-2C2D-BF3CC8DCE3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
        <p:nvSpPr>
          <p:cNvPr id="7" name="Platshållare för rubrik 1">
            <a:extLst>
              <a:ext uri="{FF2B5EF4-FFF2-40B4-BE49-F238E27FC236}">
                <a16:creationId xmlns:a16="http://schemas.microsoft.com/office/drawing/2014/main" id="{FF99F882-0223-5C8C-8190-A80BEB62ADD8}"/>
              </a:ext>
            </a:extLst>
          </p:cNvPr>
          <p:cNvSpPr>
            <a:spLocks noGrp="1"/>
          </p:cNvSpPr>
          <p:nvPr>
            <p:ph type="title" hasCustomPrompt="1"/>
          </p:nvPr>
        </p:nvSpPr>
        <p:spPr>
          <a:xfrm>
            <a:off x="6634429" y="855235"/>
            <a:ext cx="5019143" cy="922130"/>
          </a:xfrm>
          <a:prstGeom prst="rect">
            <a:avLst/>
          </a:prstGeom>
        </p:spPr>
        <p:txBody>
          <a:bodyPr vert="horz" wrap="square" lIns="91440" tIns="45720" rIns="91440" bIns="360000" rtlCol="0" anchor="t">
            <a:spAutoFit/>
          </a:bodyPr>
          <a:lstStyle>
            <a:lvl1pPr>
              <a:defRPr sz="3600"/>
            </a:lvl1pPr>
          </a:lstStyle>
          <a:p>
            <a:r>
              <a:rPr lang="sv-SE" dirty="0"/>
              <a:t>Lägg till rubrik</a:t>
            </a:r>
          </a:p>
        </p:txBody>
      </p:sp>
      <p:sp>
        <p:nvSpPr>
          <p:cNvPr id="8" name="Platshållare för text 7">
            <a:extLst>
              <a:ext uri="{FF2B5EF4-FFF2-40B4-BE49-F238E27FC236}">
                <a16:creationId xmlns:a16="http://schemas.microsoft.com/office/drawing/2014/main" id="{BE787EEF-8345-CC50-F5FC-8D3FEDA611B2}"/>
              </a:ext>
            </a:extLst>
          </p:cNvPr>
          <p:cNvSpPr>
            <a:spLocks noGrp="1"/>
          </p:cNvSpPr>
          <p:nvPr>
            <p:ph type="body" sz="quarter" idx="12" hasCustomPrompt="1"/>
          </p:nvPr>
        </p:nvSpPr>
        <p:spPr>
          <a:xfrm>
            <a:off x="6634429" y="1777364"/>
            <a:ext cx="5019141" cy="2988599"/>
          </a:xfrm>
          <a:prstGeom prst="rect">
            <a:avLst/>
          </a:prstGeom>
        </p:spPr>
        <p:txBody>
          <a:bodyPr/>
          <a:lstStyle>
            <a:lvl1pPr marL="0" indent="0">
              <a:lnSpc>
                <a:spcPct val="150000"/>
              </a:lnSpc>
              <a:spcAft>
                <a:spcPts val="800"/>
              </a:spcAft>
              <a:buNone/>
              <a:defRPr/>
            </a:lvl1pPr>
          </a:lstStyle>
          <a:p>
            <a:pPr lvl="0"/>
            <a:r>
              <a:rPr lang="sv-SE" dirty="0"/>
              <a:t>Lägg till text</a:t>
            </a:r>
          </a:p>
        </p:txBody>
      </p:sp>
    </p:spTree>
    <p:extLst>
      <p:ext uri="{BB962C8B-B14F-4D97-AF65-F5344CB8AC3E}">
        <p14:creationId xmlns:p14="http://schemas.microsoft.com/office/powerpoint/2010/main" val="6216558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igHeader_subheader_WCAG">
    <p:spTree>
      <p:nvGrpSpPr>
        <p:cNvPr id="1" name=""/>
        <p:cNvGrpSpPr/>
        <p:nvPr/>
      </p:nvGrpSpPr>
      <p:grpSpPr>
        <a:xfrm>
          <a:off x="0" y="0"/>
          <a:ext cx="0" cy="0"/>
          <a:chOff x="0" y="0"/>
          <a:chExt cx="0" cy="0"/>
        </a:xfrm>
      </p:grpSpPr>
      <p:sp>
        <p:nvSpPr>
          <p:cNvPr id="34" name="Text Placeholder 33"/>
          <p:cNvSpPr>
            <a:spLocks noGrp="1"/>
          </p:cNvSpPr>
          <p:nvPr>
            <p:ph type="body" sz="quarter" idx="21" hasCustomPrompt="1"/>
          </p:nvPr>
        </p:nvSpPr>
        <p:spPr>
          <a:xfrm>
            <a:off x="7632171" y="1900907"/>
            <a:ext cx="3936437" cy="3928360"/>
          </a:xfrm>
          <a:solidFill>
            <a:schemeClr val="bg1">
              <a:lumMod val="95000"/>
            </a:schemeClr>
          </a:solidFill>
        </p:spPr>
        <p:txBody>
          <a:bodyPr wrap="square" lIns="144000" tIns="468000" rIns="108000"/>
          <a:lstStyle>
            <a:lvl1pPr marL="0" indent="0">
              <a:buNone/>
              <a:defRPr lang="en-US" sz="2133" u="none" kern="1200" dirty="0" smtClean="0">
                <a:solidFill>
                  <a:schemeClr val="tx1"/>
                </a:solidFill>
                <a:latin typeface="Century Gothic" panose="020B0502020202020204" pitchFamily="34" charset="0"/>
                <a:ea typeface="+mn-ea"/>
                <a:cs typeface="+mn-cs"/>
              </a:defRPr>
            </a:lvl1pPr>
            <a:lvl2pPr>
              <a:defRPr lang="en-US" sz="2133" u="sng" kern="1200" dirty="0" smtClean="0">
                <a:solidFill>
                  <a:schemeClr val="tx1"/>
                </a:solidFill>
                <a:latin typeface="Century Gothic" panose="020B0502020202020204" pitchFamily="34" charset="0"/>
                <a:ea typeface="+mn-ea"/>
                <a:cs typeface="+mn-cs"/>
              </a:defRPr>
            </a:lvl2pPr>
          </a:lstStyle>
          <a:p>
            <a:pPr lvl="0"/>
            <a:r>
              <a:rPr lang="en-US"/>
              <a:t>Click to edit Master text styles</a:t>
            </a:r>
          </a:p>
          <a:p>
            <a:pPr lvl="0"/>
            <a:r>
              <a:rPr lang="en-US"/>
              <a:t>Second level</a:t>
            </a:r>
            <a:br>
              <a:rPr lang="en-US"/>
            </a:br>
            <a:r>
              <a:rPr lang="en-US"/>
              <a:t>Third level</a:t>
            </a:r>
            <a:br>
              <a:rPr lang="en-US"/>
            </a:br>
            <a:r>
              <a:rPr lang="en-US"/>
              <a:t>Fourth level</a:t>
            </a:r>
            <a:br>
              <a:rPr lang="en-US"/>
            </a:br>
            <a:r>
              <a:rPr lang="en-US"/>
              <a:t>Fifth level</a:t>
            </a:r>
            <a:endParaRPr lang="sv-SE"/>
          </a:p>
        </p:txBody>
      </p:sp>
      <p:sp>
        <p:nvSpPr>
          <p:cNvPr id="2" name="Title 1"/>
          <p:cNvSpPr>
            <a:spLocks noGrp="1"/>
          </p:cNvSpPr>
          <p:nvPr>
            <p:ph type="title" hasCustomPrompt="1"/>
          </p:nvPr>
        </p:nvSpPr>
        <p:spPr>
          <a:xfrm>
            <a:off x="0" y="345243"/>
            <a:ext cx="12192000" cy="1113840"/>
          </a:xfrm>
        </p:spPr>
        <p:txBody>
          <a:bodyPr wrap="square" rIns="324000">
            <a:noAutofit/>
          </a:bodyPr>
          <a:lstStyle>
            <a:lvl1pPr>
              <a:defRPr sz="2800"/>
            </a:lvl1pPr>
          </a:lstStyle>
          <a:p>
            <a:r>
              <a:rPr lang="en-US"/>
              <a:t>Click to edit Master title style. Lorem ipsum sit dolor </a:t>
            </a:r>
            <a:r>
              <a:rPr lang="en-US" err="1"/>
              <a:t>amet</a:t>
            </a:r>
            <a:r>
              <a:rPr lang="en-US"/>
              <a:t> lorem </a:t>
            </a:r>
            <a:r>
              <a:rPr lang="en-US" err="1"/>
              <a:t>isum</a:t>
            </a:r>
            <a:r>
              <a:rPr lang="en-US"/>
              <a:t> sit dolor </a:t>
            </a:r>
            <a:r>
              <a:rPr lang="en-US" err="1"/>
              <a:t>amet</a:t>
            </a:r>
            <a:r>
              <a:rPr lang="en-US"/>
              <a:t> ipsum sit dolor </a:t>
            </a:r>
            <a:endParaRPr lang="sv-SE"/>
          </a:p>
        </p:txBody>
      </p:sp>
      <p:sp>
        <p:nvSpPr>
          <p:cNvPr id="4" name="Date Placeholder 3"/>
          <p:cNvSpPr>
            <a:spLocks noGrp="1"/>
          </p:cNvSpPr>
          <p:nvPr>
            <p:ph type="dt" sz="half" idx="10"/>
          </p:nvPr>
        </p:nvSpPr>
        <p:spPr/>
        <p:txBody>
          <a:bodyPr/>
          <a:lstStyle/>
          <a:p>
            <a:fld id="{88C74CE6-B9F9-4AEA-8A11-E335EA8A72B5}" type="datetimeFigureOut">
              <a:rPr lang="sv-SE" smtClean="0"/>
              <a:t>2024-06-13</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C80A6E8-2466-47AF-9A39-DCAAADCC3B01}" type="slidenum">
              <a:rPr lang="sv-SE" smtClean="0"/>
              <a:t>‹#›</a:t>
            </a:fld>
            <a:endParaRPr lang="sv-SE"/>
          </a:p>
        </p:txBody>
      </p:sp>
      <p:sp>
        <p:nvSpPr>
          <p:cNvPr id="30" name="Text Placeholder 29"/>
          <p:cNvSpPr>
            <a:spLocks noGrp="1"/>
          </p:cNvSpPr>
          <p:nvPr>
            <p:ph type="body" sz="quarter" idx="19" hasCustomPrompt="1"/>
          </p:nvPr>
        </p:nvSpPr>
        <p:spPr>
          <a:xfrm>
            <a:off x="623392" y="1900907"/>
            <a:ext cx="6624736" cy="4120381"/>
          </a:xfrm>
        </p:spPr>
        <p:txBody>
          <a:bodyPr>
            <a:normAutofit/>
          </a:bodyPr>
          <a:lstStyle>
            <a:lvl1pPr marL="0" indent="0">
              <a:spcBef>
                <a:spcPts val="768"/>
              </a:spcBef>
              <a:spcAft>
                <a:spcPts val="0"/>
              </a:spcAft>
              <a:buNone/>
              <a:defRPr lang="en-US" sz="2533" kern="1200" dirty="0" smtClean="0">
                <a:solidFill>
                  <a:schemeClr val="tx1"/>
                </a:solidFill>
                <a:latin typeface="Century Gothic" panose="020B0502020202020204" pitchFamily="34" charset="0"/>
                <a:ea typeface="+mn-ea"/>
                <a:cs typeface="+mn-cs"/>
              </a:defRPr>
            </a:lvl1pPr>
          </a:lstStyle>
          <a:p>
            <a:pPr lvl="0"/>
            <a:r>
              <a:rPr lang="en-US"/>
              <a:t>Click to edit Master text styles</a:t>
            </a:r>
          </a:p>
          <a:p>
            <a:pPr lvl="0"/>
            <a:r>
              <a:rPr lang="en-US"/>
              <a:t>Second level</a:t>
            </a:r>
          </a:p>
          <a:p>
            <a:pPr lvl="0"/>
            <a:r>
              <a:rPr lang="en-US"/>
              <a:t>Fourth level</a:t>
            </a:r>
          </a:p>
          <a:p>
            <a:pPr lvl="0"/>
            <a:r>
              <a:rPr lang="en-US"/>
              <a:t>Fifth level</a:t>
            </a:r>
            <a:endParaRPr lang="sv-SE"/>
          </a:p>
        </p:txBody>
      </p:sp>
      <p:sp>
        <p:nvSpPr>
          <p:cNvPr id="32" name="Text Placeholder 31"/>
          <p:cNvSpPr>
            <a:spLocks noGrp="1"/>
          </p:cNvSpPr>
          <p:nvPr>
            <p:ph type="body" sz="quarter" idx="20" hasCustomPrompt="1"/>
          </p:nvPr>
        </p:nvSpPr>
        <p:spPr>
          <a:xfrm>
            <a:off x="7824192" y="2084851"/>
            <a:ext cx="3419520" cy="384043"/>
          </a:xfrm>
        </p:spPr>
        <p:txBody>
          <a:bodyPr wrap="square"/>
          <a:lstStyle>
            <a:lvl1pPr marL="0" indent="0">
              <a:buNone/>
              <a:defRPr lang="en-US" sz="2133" b="1" kern="1200" cap="all" baseline="0" dirty="0" smtClean="0">
                <a:solidFill>
                  <a:schemeClr val="tx1"/>
                </a:solidFill>
                <a:latin typeface="Century Gothic" panose="020B0502020202020204" pitchFamily="34" charset="0"/>
                <a:ea typeface="+mn-ea"/>
                <a:cs typeface="+mn-cs"/>
              </a:defRPr>
            </a:lvl1pPr>
          </a:lstStyle>
          <a:p>
            <a:pPr lvl="0"/>
            <a:r>
              <a:rPr lang="en-US"/>
              <a:t>Click to edit</a:t>
            </a:r>
          </a:p>
        </p:txBody>
      </p:sp>
      <p:sp>
        <p:nvSpPr>
          <p:cNvPr id="11" name="Text Placeholder 15">
            <a:extLst>
              <a:ext uri="{FF2B5EF4-FFF2-40B4-BE49-F238E27FC236}">
                <a16:creationId xmlns:a16="http://schemas.microsoft.com/office/drawing/2014/main" id="{10ADDE49-3F98-4F48-ADC7-50696934951B}"/>
              </a:ext>
            </a:extLst>
          </p:cNvPr>
          <p:cNvSpPr>
            <a:spLocks noGrp="1"/>
          </p:cNvSpPr>
          <p:nvPr>
            <p:ph type="body" sz="quarter" idx="17" hasCustomPrompt="1"/>
          </p:nvPr>
        </p:nvSpPr>
        <p:spPr>
          <a:xfrm>
            <a:off x="632591" y="6251102"/>
            <a:ext cx="3695755" cy="342094"/>
          </a:xfrm>
          <a:prstGeom prst="roundRect">
            <a:avLst>
              <a:gd name="adj" fmla="val 48316"/>
            </a:avLst>
          </a:prstGeom>
          <a:solidFill>
            <a:schemeClr val="accent4">
              <a:alpha val="71000"/>
            </a:schemeClr>
          </a:solidFill>
        </p:spPr>
        <p:txBody>
          <a:bodyPr vert="horz" wrap="none" lIns="180000" tIns="0" rIns="180000" bIns="0" rtlCol="0" anchor="ctr" anchorCtr="0">
            <a:spAutoFit/>
          </a:bodyPr>
          <a:lstStyle>
            <a:lvl1pPr marL="0" indent="0" algn="l">
              <a:buNone/>
              <a:defRPr lang="en-US" sz="1733" dirty="0" smtClean="0"/>
            </a:lvl1pPr>
          </a:lstStyle>
          <a:p>
            <a:pPr marL="0" lvl="0" algn="ctr"/>
            <a:r>
              <a:rPr lang="en-US"/>
              <a:t>Click to edit Master text styles</a:t>
            </a:r>
          </a:p>
        </p:txBody>
      </p:sp>
    </p:spTree>
    <p:extLst>
      <p:ext uri="{BB962C8B-B14F-4D97-AF65-F5344CB8AC3E}">
        <p14:creationId xmlns:p14="http://schemas.microsoft.com/office/powerpoint/2010/main" val="530001076"/>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itat grö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C74CE6-B9F9-4AEA-8A11-E335EA8A72B5}" type="datetimeFigureOut">
              <a:rPr lang="sv-SE" smtClean="0"/>
              <a:t>2024-06-13</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FC80A6E8-2466-47AF-9A39-DCAAADCC3B01}" type="slidenum">
              <a:rPr lang="sv-SE" smtClean="0"/>
              <a:t>‹#›</a:t>
            </a:fld>
            <a:endParaRPr lang="sv-SE"/>
          </a:p>
        </p:txBody>
      </p:sp>
      <p:sp>
        <p:nvSpPr>
          <p:cNvPr id="14" name="Text Placeholder 13"/>
          <p:cNvSpPr>
            <a:spLocks noGrp="1"/>
          </p:cNvSpPr>
          <p:nvPr>
            <p:ph type="body" sz="quarter" idx="14" hasCustomPrompt="1"/>
          </p:nvPr>
        </p:nvSpPr>
        <p:spPr>
          <a:xfrm>
            <a:off x="1520042" y="1796819"/>
            <a:ext cx="9088460" cy="3264363"/>
          </a:xfrm>
          <a:prstGeom prst="rect">
            <a:avLst/>
          </a:prstGeom>
        </p:spPr>
        <p:txBody>
          <a:bodyPr wrap="square">
            <a:normAutofit/>
          </a:bodyPr>
          <a:lstStyle>
            <a:lvl1pPr marL="0" indent="0">
              <a:spcBef>
                <a:spcPts val="0"/>
              </a:spcBef>
              <a:buNone/>
              <a:defRPr sz="4800" b="0"/>
            </a:lvl1pPr>
            <a:lvl2pPr>
              <a:defRPr sz="3200" b="1"/>
            </a:lvl2pPr>
            <a:lvl3pPr>
              <a:defRPr sz="3200" b="1"/>
            </a:lvl3pPr>
            <a:lvl4pPr>
              <a:defRPr sz="3200" b="1"/>
            </a:lvl4pPr>
            <a:lvl5pPr>
              <a:defRPr sz="3200" b="1"/>
            </a:lvl5pPr>
          </a:lstStyle>
          <a:p>
            <a:pPr lvl="0"/>
            <a:r>
              <a:rPr lang="en-US"/>
              <a:t>“</a:t>
            </a:r>
            <a:r>
              <a:rPr lang="en-US" err="1"/>
              <a:t>Klicka</a:t>
            </a:r>
            <a:r>
              <a:rPr lang="en-US"/>
              <a:t> </a:t>
            </a:r>
            <a:r>
              <a:rPr lang="en-US" err="1"/>
              <a:t>för</a:t>
            </a:r>
            <a:r>
              <a:rPr lang="en-US"/>
              <a:t> </a:t>
            </a:r>
            <a:r>
              <a:rPr lang="en-US" err="1"/>
              <a:t>att</a:t>
            </a:r>
            <a:r>
              <a:rPr lang="en-US"/>
              <a:t> </a:t>
            </a:r>
            <a:r>
              <a:rPr lang="en-US" err="1"/>
              <a:t>ändra</a:t>
            </a:r>
            <a:r>
              <a:rPr lang="en-US"/>
              <a:t> text. Plats </a:t>
            </a:r>
            <a:r>
              <a:rPr lang="en-US" err="1"/>
              <a:t>för</a:t>
            </a:r>
            <a:r>
              <a:rPr lang="en-US"/>
              <a:t> </a:t>
            </a:r>
            <a:r>
              <a:rPr lang="en-US" err="1"/>
              <a:t>citat</a:t>
            </a:r>
            <a:r>
              <a:rPr lang="en-US"/>
              <a:t> </a:t>
            </a:r>
            <a:r>
              <a:rPr lang="en-US" err="1"/>
              <a:t>eller</a:t>
            </a:r>
            <a:r>
              <a:rPr lang="en-US"/>
              <a:t> </a:t>
            </a:r>
            <a:r>
              <a:rPr lang="en-US" err="1"/>
              <a:t>liknande</a:t>
            </a:r>
            <a:r>
              <a:rPr lang="en-US"/>
              <a:t>. Lorem ipsum sit dolor </a:t>
            </a:r>
            <a:r>
              <a:rPr lang="en-US" err="1"/>
              <a:t>amet</a:t>
            </a:r>
            <a:r>
              <a:rPr lang="en-US"/>
              <a:t>. Lorem ipsum dolor </a:t>
            </a:r>
            <a:r>
              <a:rPr lang="en-US" err="1"/>
              <a:t>loremips</a:t>
            </a:r>
            <a:r>
              <a:rPr lang="en-US"/>
              <a:t>.”</a:t>
            </a:r>
          </a:p>
        </p:txBody>
      </p:sp>
    </p:spTree>
    <p:extLst>
      <p:ext uri="{BB962C8B-B14F-4D97-AF65-F5344CB8AC3E}">
        <p14:creationId xmlns:p14="http://schemas.microsoft.com/office/powerpoint/2010/main" val="25245209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Rubrik och text x2 v2">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5E2AD8C-1416-C939-7CE6-29EFE31D394E}"/>
              </a:ext>
            </a:extLst>
          </p:cNvPr>
          <p:cNvSpPr/>
          <p:nvPr userDrawn="1"/>
        </p:nvSpPr>
        <p:spPr>
          <a:xfrm>
            <a:off x="0" y="-1"/>
            <a:ext cx="6096000" cy="68580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Platshållare för text 7">
            <a:extLst>
              <a:ext uri="{FF2B5EF4-FFF2-40B4-BE49-F238E27FC236}">
                <a16:creationId xmlns:a16="http://schemas.microsoft.com/office/drawing/2014/main" id="{9C629806-4942-53D4-8FFD-3AB2F1B146B2}"/>
              </a:ext>
            </a:extLst>
          </p:cNvPr>
          <p:cNvSpPr>
            <a:spLocks noGrp="1"/>
          </p:cNvSpPr>
          <p:nvPr>
            <p:ph type="body" sz="quarter" idx="11" hasCustomPrompt="1"/>
          </p:nvPr>
        </p:nvSpPr>
        <p:spPr>
          <a:xfrm>
            <a:off x="838200" y="1777365"/>
            <a:ext cx="4762300" cy="4225400"/>
          </a:xfrm>
          <a:prstGeom prst="rect">
            <a:avLst/>
          </a:prstGeom>
        </p:spPr>
        <p:txBody>
          <a:bodyPr/>
          <a:lstStyle>
            <a:lvl1pPr marL="0" indent="0">
              <a:lnSpc>
                <a:spcPct val="150000"/>
              </a:lnSpc>
              <a:spcAft>
                <a:spcPts val="800"/>
              </a:spcAft>
              <a:buNone/>
              <a:defRPr>
                <a:solidFill>
                  <a:srgbClr val="0E1729"/>
                </a:solidFill>
              </a:defRPr>
            </a:lvl1pPr>
          </a:lstStyle>
          <a:p>
            <a:pPr lvl="0"/>
            <a:r>
              <a:rPr lang="sv-SE" dirty="0"/>
              <a:t>Lägg till text</a:t>
            </a:r>
          </a:p>
        </p:txBody>
      </p:sp>
      <p:sp>
        <p:nvSpPr>
          <p:cNvPr id="6" name="Platshållare för text 7">
            <a:extLst>
              <a:ext uri="{FF2B5EF4-FFF2-40B4-BE49-F238E27FC236}">
                <a16:creationId xmlns:a16="http://schemas.microsoft.com/office/drawing/2014/main" id="{E8B90ACD-C2B5-A716-134B-FAB50FBC3A50}"/>
              </a:ext>
            </a:extLst>
          </p:cNvPr>
          <p:cNvSpPr>
            <a:spLocks noGrp="1"/>
          </p:cNvSpPr>
          <p:nvPr>
            <p:ph type="body" sz="quarter" idx="14" hasCustomPrompt="1"/>
          </p:nvPr>
        </p:nvSpPr>
        <p:spPr>
          <a:xfrm>
            <a:off x="838200" y="855235"/>
            <a:ext cx="4762300" cy="902125"/>
          </a:xfrm>
          <a:prstGeom prst="rect">
            <a:avLst/>
          </a:prstGeom>
        </p:spPr>
        <p:txBody>
          <a:bodyPr bIns="360000">
            <a:spAutoFit/>
          </a:bodyPr>
          <a:lstStyle>
            <a:lvl1pPr marL="0" indent="0">
              <a:lnSpc>
                <a:spcPct val="100000"/>
              </a:lnSpc>
              <a:spcBef>
                <a:spcPts val="0"/>
              </a:spcBef>
              <a:spcAft>
                <a:spcPts val="0"/>
              </a:spcAft>
              <a:buNone/>
              <a:defRPr lang="sv-SE" sz="3200" b="0" i="0" kern="1200" dirty="0">
                <a:solidFill>
                  <a:srgbClr val="0E1729"/>
                </a:solidFill>
                <a:latin typeface="Poppins SemiBold" pitchFamily="2" charset="77"/>
                <a:ea typeface="+mj-ea"/>
                <a:cs typeface="Poppins SemiBold" pitchFamily="2" charset="77"/>
              </a:defRPr>
            </a:lvl1pPr>
          </a:lstStyle>
          <a:p>
            <a:pPr lvl="0"/>
            <a:r>
              <a:rPr lang="sv-SE" dirty="0"/>
              <a:t>Lägg till rubrik</a:t>
            </a:r>
          </a:p>
        </p:txBody>
      </p:sp>
      <p:sp>
        <p:nvSpPr>
          <p:cNvPr id="7" name="Platshållare för text 7">
            <a:extLst>
              <a:ext uri="{FF2B5EF4-FFF2-40B4-BE49-F238E27FC236}">
                <a16:creationId xmlns:a16="http://schemas.microsoft.com/office/drawing/2014/main" id="{2BF81B28-FBC5-0B4B-5B04-8664D3C3D2E0}"/>
              </a:ext>
            </a:extLst>
          </p:cNvPr>
          <p:cNvSpPr>
            <a:spLocks noGrp="1"/>
          </p:cNvSpPr>
          <p:nvPr>
            <p:ph type="body" sz="quarter" idx="15" hasCustomPrompt="1"/>
          </p:nvPr>
        </p:nvSpPr>
        <p:spPr>
          <a:xfrm>
            <a:off x="6591500" y="1778400"/>
            <a:ext cx="4762300" cy="4225400"/>
          </a:xfrm>
          <a:prstGeom prst="rect">
            <a:avLst/>
          </a:prstGeom>
        </p:spPr>
        <p:txBody>
          <a:bodyPr/>
          <a:lstStyle>
            <a:lvl1pPr marL="0" indent="0">
              <a:lnSpc>
                <a:spcPct val="150000"/>
              </a:lnSpc>
              <a:spcAft>
                <a:spcPts val="800"/>
              </a:spcAft>
              <a:buNone/>
              <a:defRPr>
                <a:solidFill>
                  <a:schemeClr val="bg1"/>
                </a:solidFill>
              </a:defRPr>
            </a:lvl1pPr>
          </a:lstStyle>
          <a:p>
            <a:pPr lvl="0"/>
            <a:r>
              <a:rPr lang="sv-SE" dirty="0"/>
              <a:t>Lägg till text</a:t>
            </a:r>
          </a:p>
        </p:txBody>
      </p:sp>
      <p:sp>
        <p:nvSpPr>
          <p:cNvPr id="8" name="Platshållare för text 7">
            <a:extLst>
              <a:ext uri="{FF2B5EF4-FFF2-40B4-BE49-F238E27FC236}">
                <a16:creationId xmlns:a16="http://schemas.microsoft.com/office/drawing/2014/main" id="{A37B0360-2D40-9A7B-06E8-76A97A7F3D6C}"/>
              </a:ext>
            </a:extLst>
          </p:cNvPr>
          <p:cNvSpPr>
            <a:spLocks noGrp="1"/>
          </p:cNvSpPr>
          <p:nvPr>
            <p:ph type="body" sz="quarter" idx="16" hasCustomPrompt="1"/>
          </p:nvPr>
        </p:nvSpPr>
        <p:spPr>
          <a:xfrm>
            <a:off x="6591500" y="838800"/>
            <a:ext cx="4762300" cy="902125"/>
          </a:xfrm>
          <a:prstGeom prst="rect">
            <a:avLst/>
          </a:prstGeom>
        </p:spPr>
        <p:txBody>
          <a:bodyPr bIns="360000">
            <a:spAutoFit/>
          </a:bodyPr>
          <a:lstStyle>
            <a:lvl1pPr marL="0" indent="0">
              <a:lnSpc>
                <a:spcPct val="100000"/>
              </a:lnSpc>
              <a:spcBef>
                <a:spcPts val="0"/>
              </a:spcBef>
              <a:spcAft>
                <a:spcPts val="0"/>
              </a:spcAft>
              <a:buNone/>
              <a:defRPr lang="sv-SE" sz="3200" b="0" i="0" kern="1200" dirty="0">
                <a:solidFill>
                  <a:schemeClr val="bg1"/>
                </a:solidFill>
                <a:latin typeface="Poppins SemiBold" pitchFamily="2" charset="77"/>
                <a:ea typeface="+mj-ea"/>
                <a:cs typeface="Poppins SemiBold" pitchFamily="2" charset="77"/>
              </a:defRPr>
            </a:lvl1pPr>
          </a:lstStyle>
          <a:p>
            <a:pPr lvl="0"/>
            <a:r>
              <a:rPr lang="sv-SE" dirty="0"/>
              <a:t>Lägg till rubrik</a:t>
            </a:r>
          </a:p>
        </p:txBody>
      </p:sp>
      <p:pic>
        <p:nvPicPr>
          <p:cNvPr id="2" name="Bildobjekt 5">
            <a:extLst>
              <a:ext uri="{FF2B5EF4-FFF2-40B4-BE49-F238E27FC236}">
                <a16:creationId xmlns:a16="http://schemas.microsoft.com/office/drawing/2014/main" id="{7BD544E1-5F98-8EA5-AD4D-06B8806C95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Tree>
    <p:extLst>
      <p:ext uri="{BB962C8B-B14F-4D97-AF65-F5344CB8AC3E}">
        <p14:creationId xmlns:p14="http://schemas.microsoft.com/office/powerpoint/2010/main" val="1113694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Bild stor">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43736D79-32E2-95B7-8DDC-8368812B9A8C}"/>
              </a:ext>
            </a:extLst>
          </p:cNvPr>
          <p:cNvSpPr>
            <a:spLocks noGrp="1"/>
          </p:cNvSpPr>
          <p:nvPr>
            <p:ph type="pic" sz="quarter" idx="10"/>
          </p:nvPr>
        </p:nvSpPr>
        <p:spPr>
          <a:xfrm>
            <a:off x="2009873" y="566100"/>
            <a:ext cx="8172254" cy="5725801"/>
          </a:xfrm>
          <a:prstGeom prst="rect">
            <a:avLst/>
          </a:prstGeom>
        </p:spPr>
        <p:txBody>
          <a:bodyPr anchor="ctr"/>
          <a:lstStyle>
            <a:lvl1pPr marL="0" indent="0" algn="ctr">
              <a:buNone/>
              <a:defRPr/>
            </a:lvl1pPr>
          </a:lstStyle>
          <a:p>
            <a:endParaRPr lang="sv-SE"/>
          </a:p>
        </p:txBody>
      </p:sp>
      <p:sp>
        <p:nvSpPr>
          <p:cNvPr id="2" name="Rubrik 1">
            <a:extLst>
              <a:ext uri="{FF2B5EF4-FFF2-40B4-BE49-F238E27FC236}">
                <a16:creationId xmlns:a16="http://schemas.microsoft.com/office/drawing/2014/main" id="{9219C886-3726-DB58-5DFC-174C47708C12}"/>
              </a:ext>
            </a:extLst>
          </p:cNvPr>
          <p:cNvSpPr>
            <a:spLocks noGrp="1"/>
          </p:cNvSpPr>
          <p:nvPr>
            <p:ph type="title"/>
          </p:nvPr>
        </p:nvSpPr>
        <p:spPr>
          <a:xfrm>
            <a:off x="838200" y="-1537248"/>
            <a:ext cx="10515600" cy="1325563"/>
          </a:xfrm>
        </p:spPr>
        <p:txBody>
          <a:bodyPr/>
          <a:lstStyle/>
          <a:p>
            <a:r>
              <a:rPr lang="sv-SE"/>
              <a:t>Klicka här för att ändra mall för rubrikformat</a:t>
            </a:r>
          </a:p>
        </p:txBody>
      </p:sp>
      <p:pic>
        <p:nvPicPr>
          <p:cNvPr id="4" name="Bildobjekt 5">
            <a:extLst>
              <a:ext uri="{FF2B5EF4-FFF2-40B4-BE49-F238E27FC236}">
                <a16:creationId xmlns:a16="http://schemas.microsoft.com/office/drawing/2014/main" id="{27FE44CB-C9E2-FC72-E3A2-680985759FD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
        <p:nvSpPr>
          <p:cNvPr id="6" name="Platshållare för text 3">
            <a:extLst>
              <a:ext uri="{FF2B5EF4-FFF2-40B4-BE49-F238E27FC236}">
                <a16:creationId xmlns:a16="http://schemas.microsoft.com/office/drawing/2014/main" id="{039CFF96-CA2C-3C4C-70BD-663D3A274BDB}"/>
              </a:ext>
            </a:extLst>
          </p:cNvPr>
          <p:cNvSpPr>
            <a:spLocks noGrp="1"/>
          </p:cNvSpPr>
          <p:nvPr>
            <p:ph type="body" sz="quarter" idx="13" hasCustomPrompt="1"/>
          </p:nvPr>
        </p:nvSpPr>
        <p:spPr>
          <a:xfrm>
            <a:off x="9029467" y="6327803"/>
            <a:ext cx="1152660" cy="301988"/>
          </a:xfrm>
          <a:prstGeom prst="rect">
            <a:avLst/>
          </a:prstGeom>
          <a:solidFill>
            <a:srgbClr val="0E1729"/>
          </a:solidFill>
        </p:spPr>
        <p:txBody>
          <a:bodyPr wrap="none" lIns="108000" tIns="72000" rIns="108000" bIns="72000" anchor="ctr">
            <a:spAutoFit/>
          </a:bodyPr>
          <a:lstStyle>
            <a:lvl1pPr marL="0" indent="0" algn="r">
              <a:buNone/>
              <a:defRPr sz="1100" b="0" i="0">
                <a:latin typeface="Poppins" pitchFamily="2" charset="77"/>
                <a:cs typeface="Poppins" pitchFamily="2" charset="77"/>
              </a:defRPr>
            </a:lvl1pPr>
          </a:lstStyle>
          <a:p>
            <a:pPr lvl="0"/>
            <a:r>
              <a:rPr lang="sv-SE" dirty="0"/>
              <a:t>Foto: XXX XXX</a:t>
            </a:r>
          </a:p>
        </p:txBody>
      </p:sp>
    </p:spTree>
    <p:extLst>
      <p:ext uri="{BB962C8B-B14F-4D97-AF65-F5344CB8AC3E}">
        <p14:creationId xmlns:p14="http://schemas.microsoft.com/office/powerpoint/2010/main" val="1461311591"/>
      </p:ext>
    </p:extLst>
  </p:cSld>
  <p:clrMapOvr>
    <a:masterClrMapping/>
  </p:clrMapOvr>
  <p:extLst>
    <p:ext uri="{DCECCB84-F9BA-43D5-87BE-67443E8EF086}">
      <p15:sldGuideLst xmlns:p15="http://schemas.microsoft.com/office/powerpoint/2012/main">
        <p15:guide id="1" orient="horz" pos="3974">
          <p15:clr>
            <a:srgbClr val="FBAE40"/>
          </p15:clr>
        </p15:guide>
        <p15:guide id="2" pos="733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t – Blå">
    <p:spTree>
      <p:nvGrpSpPr>
        <p:cNvPr id="1" name=""/>
        <p:cNvGrpSpPr/>
        <p:nvPr/>
      </p:nvGrpSpPr>
      <p:grpSpPr>
        <a:xfrm>
          <a:off x="0" y="0"/>
          <a:ext cx="0" cy="0"/>
          <a:chOff x="0" y="0"/>
          <a:chExt cx="0" cy="0"/>
        </a:xfrm>
      </p:grpSpPr>
      <p:pic>
        <p:nvPicPr>
          <p:cNvPr id="4" name="Bildobjekt 3" descr="Fem personer med olika etniciteter och åldrar samt en katt tittar in i en skärm, illustration.">
            <a:extLst>
              <a:ext uri="{FF2B5EF4-FFF2-40B4-BE49-F238E27FC236}">
                <a16:creationId xmlns:a16="http://schemas.microsoft.com/office/drawing/2014/main" id="{047B6886-9121-8925-732C-B50CE02C50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154357"/>
            <a:ext cx="4638555" cy="4495683"/>
          </a:xfrm>
          <a:prstGeom prst="rect">
            <a:avLst/>
          </a:prstGeom>
        </p:spPr>
      </p:pic>
      <p:pic>
        <p:nvPicPr>
          <p:cNvPr id="5" name="Bildobjekt 5" descr="Useit, logotyp.">
            <a:extLst>
              <a:ext uri="{FF2B5EF4-FFF2-40B4-BE49-F238E27FC236}">
                <a16:creationId xmlns:a16="http://schemas.microsoft.com/office/drawing/2014/main" id="{57AAE527-E4EE-BAD3-2C2D-BF3CC8DCE3A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93915" y="584986"/>
            <a:ext cx="1187829" cy="1192345"/>
          </a:xfrm>
          <a:prstGeom prst="rect">
            <a:avLst/>
          </a:prstGeom>
        </p:spPr>
      </p:pic>
      <p:sp>
        <p:nvSpPr>
          <p:cNvPr id="8" name="Platshållare för text 7">
            <a:extLst>
              <a:ext uri="{FF2B5EF4-FFF2-40B4-BE49-F238E27FC236}">
                <a16:creationId xmlns:a16="http://schemas.microsoft.com/office/drawing/2014/main" id="{CE865940-D30E-2453-E17C-60E43C6B7075}"/>
              </a:ext>
            </a:extLst>
          </p:cNvPr>
          <p:cNvSpPr>
            <a:spLocks noGrp="1"/>
          </p:cNvSpPr>
          <p:nvPr>
            <p:ph type="body" sz="quarter" idx="13" hasCustomPrompt="1"/>
          </p:nvPr>
        </p:nvSpPr>
        <p:spPr>
          <a:xfrm>
            <a:off x="8429585" y="2190350"/>
            <a:ext cx="1980670" cy="377026"/>
          </a:xfrm>
        </p:spPr>
        <p:txBody>
          <a:bodyPr wrap="none" rIns="0">
            <a:spAutoFit/>
          </a:bodyPr>
          <a:lstStyle>
            <a:lvl1pPr marL="0" indent="0" algn="r">
              <a:buNone/>
              <a:defRPr sz="2000"/>
            </a:lvl1pPr>
          </a:lstStyle>
          <a:p>
            <a:pPr lvl="0"/>
            <a:r>
              <a:rPr lang="sv-SE" dirty="0"/>
              <a:t>Uppskattad tid</a:t>
            </a:r>
          </a:p>
        </p:txBody>
      </p:sp>
      <p:sp>
        <p:nvSpPr>
          <p:cNvPr id="7" name="Platshållare för rubrik 1">
            <a:extLst>
              <a:ext uri="{FF2B5EF4-FFF2-40B4-BE49-F238E27FC236}">
                <a16:creationId xmlns:a16="http://schemas.microsoft.com/office/drawing/2014/main" id="{FF99F882-0223-5C8C-8190-A80BEB62ADD8}"/>
              </a:ext>
            </a:extLst>
          </p:cNvPr>
          <p:cNvSpPr>
            <a:spLocks noGrp="1"/>
          </p:cNvSpPr>
          <p:nvPr>
            <p:ph type="title" hasCustomPrompt="1"/>
          </p:nvPr>
        </p:nvSpPr>
        <p:spPr>
          <a:xfrm>
            <a:off x="3412556" y="2669264"/>
            <a:ext cx="6997699" cy="1349976"/>
          </a:xfrm>
          <a:prstGeom prst="rect">
            <a:avLst/>
          </a:prstGeom>
        </p:spPr>
        <p:txBody>
          <a:bodyPr vert="horz" wrap="square" lIns="91440" tIns="45720" rIns="0" bIns="72000" rtlCol="0" anchor="b">
            <a:spAutoFit/>
          </a:bodyPr>
          <a:lstStyle>
            <a:lvl1pPr algn="r">
              <a:lnSpc>
                <a:spcPct val="100000"/>
              </a:lnSpc>
              <a:defRPr sz="4000" b="1" i="0">
                <a:latin typeface="Poppins SemiBold" pitchFamily="2" charset="77"/>
                <a:cs typeface="Poppins SemiBold" pitchFamily="2" charset="77"/>
              </a:defRPr>
            </a:lvl1pPr>
          </a:lstStyle>
          <a:p>
            <a:r>
              <a:rPr lang="sv-SE" dirty="0"/>
              <a:t>Titel och </a:t>
            </a:r>
            <a:br>
              <a:rPr lang="sv-SE" dirty="0"/>
            </a:br>
            <a:r>
              <a:rPr lang="sv-SE" dirty="0"/>
              <a:t>eventuellt målgruppen</a:t>
            </a:r>
          </a:p>
        </p:txBody>
      </p:sp>
      <p:sp>
        <p:nvSpPr>
          <p:cNvPr id="3" name="Platshållare för text 7">
            <a:extLst>
              <a:ext uri="{FF2B5EF4-FFF2-40B4-BE49-F238E27FC236}">
                <a16:creationId xmlns:a16="http://schemas.microsoft.com/office/drawing/2014/main" id="{9C1EFB18-7165-6FFA-2ECD-FD21AA5716F7}"/>
              </a:ext>
            </a:extLst>
          </p:cNvPr>
          <p:cNvSpPr>
            <a:spLocks noGrp="1"/>
          </p:cNvSpPr>
          <p:nvPr>
            <p:ph type="body" sz="quarter" idx="15" hasCustomPrompt="1"/>
          </p:nvPr>
        </p:nvSpPr>
        <p:spPr>
          <a:xfrm>
            <a:off x="7609488" y="4730524"/>
            <a:ext cx="2800767" cy="380480"/>
          </a:xfrm>
        </p:spPr>
        <p:txBody>
          <a:bodyPr wrap="none" tIns="36000" rIns="0" bIns="36000" anchor="ctr">
            <a:spAutoFit/>
          </a:bodyPr>
          <a:lstStyle>
            <a:lvl1pPr marL="0" indent="0" algn="r">
              <a:lnSpc>
                <a:spcPct val="100000"/>
              </a:lnSpc>
              <a:buNone/>
              <a:defRPr sz="2000" b="1" i="0">
                <a:latin typeface="Poppins SemiBold" pitchFamily="2" charset="77"/>
                <a:cs typeface="Poppins SemiBold" pitchFamily="2" charset="77"/>
              </a:defRPr>
            </a:lvl1pPr>
          </a:lstStyle>
          <a:p>
            <a:pPr lvl="0"/>
            <a:r>
              <a:rPr lang="sv-SE" dirty="0"/>
              <a:t>Förnamn Efternamn</a:t>
            </a:r>
          </a:p>
        </p:txBody>
      </p:sp>
      <p:sp>
        <p:nvSpPr>
          <p:cNvPr id="9" name="Platshållare för text 7">
            <a:extLst>
              <a:ext uri="{FF2B5EF4-FFF2-40B4-BE49-F238E27FC236}">
                <a16:creationId xmlns:a16="http://schemas.microsoft.com/office/drawing/2014/main" id="{51A0CB52-C912-7D81-912A-B37F8DE85F97}"/>
              </a:ext>
            </a:extLst>
          </p:cNvPr>
          <p:cNvSpPr>
            <a:spLocks noGrp="1"/>
          </p:cNvSpPr>
          <p:nvPr>
            <p:ph type="body" sz="quarter" idx="14" hasCustomPrompt="1"/>
          </p:nvPr>
        </p:nvSpPr>
        <p:spPr>
          <a:xfrm>
            <a:off x="6485784" y="5201709"/>
            <a:ext cx="3924471" cy="380480"/>
          </a:xfrm>
        </p:spPr>
        <p:txBody>
          <a:bodyPr wrap="none" tIns="36000" rIns="0" bIns="36000" anchor="ctr">
            <a:spAutoFit/>
          </a:bodyPr>
          <a:lstStyle>
            <a:lvl1pPr marL="0" indent="0" algn="r">
              <a:lnSpc>
                <a:spcPct val="100000"/>
              </a:lnSpc>
              <a:buNone/>
              <a:defRPr sz="2000"/>
            </a:lvl1pPr>
          </a:lstStyle>
          <a:p>
            <a:pPr lvl="0"/>
            <a:r>
              <a:rPr lang="sv-SE" dirty="0" err="1"/>
              <a:t>fornamn.efternamn@useit.se</a:t>
            </a:r>
            <a:endParaRPr lang="sv-SE" dirty="0"/>
          </a:p>
        </p:txBody>
      </p:sp>
      <p:sp>
        <p:nvSpPr>
          <p:cNvPr id="6" name="Rektangel 5">
            <a:extLst>
              <a:ext uri="{FF2B5EF4-FFF2-40B4-BE49-F238E27FC236}">
                <a16:creationId xmlns:a16="http://schemas.microsoft.com/office/drawing/2014/main" id="{7E8696D1-8F79-9606-2668-7BA718315028}"/>
              </a:ext>
            </a:extLst>
          </p:cNvPr>
          <p:cNvSpPr/>
          <p:nvPr userDrawn="1"/>
        </p:nvSpPr>
        <p:spPr>
          <a:xfrm>
            <a:off x="11004170" y="0"/>
            <a:ext cx="1187830" cy="6858001"/>
          </a:xfrm>
          <a:prstGeom prst="rect">
            <a:avLst/>
          </a:prstGeom>
          <a:solidFill>
            <a:srgbClr val="1D2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1115362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50% Rubrik &amp; text – 50% Bild">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AEE3F5DE-770A-A194-A825-1F488EDE17A3}"/>
              </a:ext>
            </a:extLst>
          </p:cNvPr>
          <p:cNvSpPr>
            <a:spLocks noGrp="1"/>
          </p:cNvSpPr>
          <p:nvPr>
            <p:ph type="pic" sz="quarter" idx="10"/>
          </p:nvPr>
        </p:nvSpPr>
        <p:spPr>
          <a:xfrm>
            <a:off x="6096000" y="0"/>
            <a:ext cx="6096000" cy="6858000"/>
          </a:xfrm>
          <a:prstGeom prst="rect">
            <a:avLst/>
          </a:prstGeom>
        </p:spPr>
        <p:txBody>
          <a:bodyPr anchor="ctr"/>
          <a:lstStyle>
            <a:lvl1pPr marL="0" indent="0" algn="ctr">
              <a:buNone/>
              <a:defRPr/>
            </a:lvl1pPr>
          </a:lstStyle>
          <a:p>
            <a:endParaRPr lang="sv-SE" dirty="0"/>
          </a:p>
        </p:txBody>
      </p:sp>
      <p:pic>
        <p:nvPicPr>
          <p:cNvPr id="4" name="Bildobjekt 5">
            <a:extLst>
              <a:ext uri="{FF2B5EF4-FFF2-40B4-BE49-F238E27FC236}">
                <a16:creationId xmlns:a16="http://schemas.microsoft.com/office/drawing/2014/main" id="{D494F0D5-4B4D-12EB-34DC-5631644A1C8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667486" y="5377172"/>
            <a:ext cx="933015" cy="936563"/>
          </a:xfrm>
          <a:prstGeom prst="rect">
            <a:avLst/>
          </a:prstGeom>
        </p:spPr>
      </p:pic>
      <p:sp>
        <p:nvSpPr>
          <p:cNvPr id="2" name="Platshållare för rubrik 1">
            <a:extLst>
              <a:ext uri="{FF2B5EF4-FFF2-40B4-BE49-F238E27FC236}">
                <a16:creationId xmlns:a16="http://schemas.microsoft.com/office/drawing/2014/main" id="{FB6FE78D-6A2E-11D8-933B-79725337B7A2}"/>
              </a:ext>
            </a:extLst>
          </p:cNvPr>
          <p:cNvSpPr>
            <a:spLocks noGrp="1"/>
          </p:cNvSpPr>
          <p:nvPr>
            <p:ph type="title" hasCustomPrompt="1"/>
          </p:nvPr>
        </p:nvSpPr>
        <p:spPr>
          <a:xfrm>
            <a:off x="538430" y="855235"/>
            <a:ext cx="5062072" cy="922130"/>
          </a:xfrm>
          <a:prstGeom prst="rect">
            <a:avLst/>
          </a:prstGeom>
        </p:spPr>
        <p:txBody>
          <a:bodyPr vert="horz" wrap="square" lIns="91440" tIns="45720" rIns="91440" bIns="360000" rtlCol="0" anchor="t">
            <a:spAutoFit/>
          </a:bodyPr>
          <a:lstStyle>
            <a:lvl1pPr>
              <a:defRPr sz="3600"/>
            </a:lvl1pPr>
          </a:lstStyle>
          <a:p>
            <a:r>
              <a:rPr lang="sv-SE" dirty="0"/>
              <a:t>Lägg till rubrik</a:t>
            </a:r>
          </a:p>
        </p:txBody>
      </p:sp>
      <p:sp>
        <p:nvSpPr>
          <p:cNvPr id="8" name="Platshållare för text 7">
            <a:extLst>
              <a:ext uri="{FF2B5EF4-FFF2-40B4-BE49-F238E27FC236}">
                <a16:creationId xmlns:a16="http://schemas.microsoft.com/office/drawing/2014/main" id="{BCCD4E26-1435-1C4C-CC5F-0428FFA4CB3F}"/>
              </a:ext>
            </a:extLst>
          </p:cNvPr>
          <p:cNvSpPr>
            <a:spLocks noGrp="1"/>
          </p:cNvSpPr>
          <p:nvPr>
            <p:ph type="body" sz="quarter" idx="11" hasCustomPrompt="1"/>
          </p:nvPr>
        </p:nvSpPr>
        <p:spPr>
          <a:xfrm>
            <a:off x="538429" y="1777365"/>
            <a:ext cx="5062071" cy="2876550"/>
          </a:xfrm>
          <a:prstGeom prst="rect">
            <a:avLst/>
          </a:prstGeom>
        </p:spPr>
        <p:txBody>
          <a:bodyPr/>
          <a:lstStyle>
            <a:lvl1pPr marL="0" indent="0">
              <a:lnSpc>
                <a:spcPct val="150000"/>
              </a:lnSpc>
              <a:spcAft>
                <a:spcPts val="800"/>
              </a:spcAft>
              <a:buNone/>
              <a:defRPr/>
            </a:lvl1pPr>
          </a:lstStyle>
          <a:p>
            <a:pPr lvl="0"/>
            <a:r>
              <a:rPr lang="sv-SE" dirty="0"/>
              <a:t>Lägg till text</a:t>
            </a:r>
          </a:p>
        </p:txBody>
      </p:sp>
      <p:sp>
        <p:nvSpPr>
          <p:cNvPr id="9" name="Rektangel 8">
            <a:extLst>
              <a:ext uri="{FF2B5EF4-FFF2-40B4-BE49-F238E27FC236}">
                <a16:creationId xmlns:a16="http://schemas.microsoft.com/office/drawing/2014/main" id="{8BE9A929-429C-896A-BBDE-41ACFA4F8853}"/>
              </a:ext>
            </a:extLst>
          </p:cNvPr>
          <p:cNvSpPr/>
          <p:nvPr userDrawn="1"/>
        </p:nvSpPr>
        <p:spPr>
          <a:xfrm rot="5400000">
            <a:off x="-1266743" y="-2709552"/>
            <a:ext cx="538429" cy="803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3">
            <a:extLst>
              <a:ext uri="{FF2B5EF4-FFF2-40B4-BE49-F238E27FC236}">
                <a16:creationId xmlns:a16="http://schemas.microsoft.com/office/drawing/2014/main" id="{2A554BE7-6703-4342-B392-5BD77EF93363}"/>
              </a:ext>
            </a:extLst>
          </p:cNvPr>
          <p:cNvSpPr>
            <a:spLocks noGrp="1"/>
          </p:cNvSpPr>
          <p:nvPr>
            <p:ph type="body" sz="quarter" idx="14" hasCustomPrompt="1"/>
          </p:nvPr>
        </p:nvSpPr>
        <p:spPr>
          <a:xfrm>
            <a:off x="11039340" y="6556012"/>
            <a:ext cx="1152660" cy="301988"/>
          </a:xfrm>
          <a:prstGeom prst="rect">
            <a:avLst/>
          </a:prstGeom>
          <a:solidFill>
            <a:srgbClr val="0E1729"/>
          </a:solidFill>
        </p:spPr>
        <p:txBody>
          <a:bodyPr wrap="none" lIns="108000" tIns="72000" rIns="108000" bIns="72000" anchor="ctr">
            <a:spAutoFit/>
          </a:bodyPr>
          <a:lstStyle>
            <a:lvl1pPr marL="0" indent="0" algn="r">
              <a:buNone/>
              <a:defRPr sz="1100" b="0" i="0">
                <a:latin typeface="Poppins" pitchFamily="2" charset="77"/>
                <a:cs typeface="Poppins" pitchFamily="2" charset="77"/>
              </a:defRPr>
            </a:lvl1pPr>
          </a:lstStyle>
          <a:p>
            <a:pPr lvl="0"/>
            <a:r>
              <a:rPr lang="sv-SE" dirty="0"/>
              <a:t>Foto: XXX XXX</a:t>
            </a:r>
          </a:p>
        </p:txBody>
      </p:sp>
    </p:spTree>
    <p:extLst>
      <p:ext uri="{BB962C8B-B14F-4D97-AF65-F5344CB8AC3E}">
        <p14:creationId xmlns:p14="http://schemas.microsoft.com/office/powerpoint/2010/main" val="17839872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50% Rubrik &amp; text – 50% Bild">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AEE3F5DE-770A-A194-A825-1F488EDE17A3}"/>
              </a:ext>
            </a:extLst>
          </p:cNvPr>
          <p:cNvSpPr>
            <a:spLocks noGrp="1"/>
          </p:cNvSpPr>
          <p:nvPr>
            <p:ph type="pic" sz="quarter" idx="10"/>
          </p:nvPr>
        </p:nvSpPr>
        <p:spPr>
          <a:xfrm>
            <a:off x="6096000" y="0"/>
            <a:ext cx="6096000" cy="6858000"/>
          </a:xfrm>
          <a:prstGeom prst="rect">
            <a:avLst/>
          </a:prstGeom>
        </p:spPr>
        <p:txBody>
          <a:bodyPr anchor="ctr"/>
          <a:lstStyle>
            <a:lvl1pPr marL="0" indent="0" algn="ctr">
              <a:buNone/>
              <a:defRPr/>
            </a:lvl1pPr>
          </a:lstStyle>
          <a:p>
            <a:endParaRPr lang="sv-SE" dirty="0"/>
          </a:p>
        </p:txBody>
      </p:sp>
      <p:pic>
        <p:nvPicPr>
          <p:cNvPr id="4" name="Bildobjekt 5">
            <a:extLst>
              <a:ext uri="{FF2B5EF4-FFF2-40B4-BE49-F238E27FC236}">
                <a16:creationId xmlns:a16="http://schemas.microsoft.com/office/drawing/2014/main" id="{D494F0D5-4B4D-12EB-34DC-5631644A1C8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667486" y="5377172"/>
            <a:ext cx="933015" cy="936563"/>
          </a:xfrm>
          <a:prstGeom prst="rect">
            <a:avLst/>
          </a:prstGeom>
        </p:spPr>
      </p:pic>
      <p:sp>
        <p:nvSpPr>
          <p:cNvPr id="2" name="Platshållare för rubrik 1">
            <a:extLst>
              <a:ext uri="{FF2B5EF4-FFF2-40B4-BE49-F238E27FC236}">
                <a16:creationId xmlns:a16="http://schemas.microsoft.com/office/drawing/2014/main" id="{FB6FE78D-6A2E-11D8-933B-79725337B7A2}"/>
              </a:ext>
            </a:extLst>
          </p:cNvPr>
          <p:cNvSpPr>
            <a:spLocks noGrp="1"/>
          </p:cNvSpPr>
          <p:nvPr>
            <p:ph type="title" hasCustomPrompt="1"/>
          </p:nvPr>
        </p:nvSpPr>
        <p:spPr>
          <a:xfrm>
            <a:off x="538430" y="855235"/>
            <a:ext cx="5062072" cy="922130"/>
          </a:xfrm>
          <a:prstGeom prst="rect">
            <a:avLst/>
          </a:prstGeom>
        </p:spPr>
        <p:txBody>
          <a:bodyPr vert="horz" wrap="square" lIns="91440" tIns="45720" rIns="91440" bIns="360000" rtlCol="0" anchor="t">
            <a:spAutoFit/>
          </a:bodyPr>
          <a:lstStyle>
            <a:lvl1pPr>
              <a:defRPr sz="3600"/>
            </a:lvl1pPr>
          </a:lstStyle>
          <a:p>
            <a:r>
              <a:rPr lang="sv-SE" dirty="0"/>
              <a:t>Lägg till rubrik</a:t>
            </a:r>
          </a:p>
        </p:txBody>
      </p:sp>
      <p:sp>
        <p:nvSpPr>
          <p:cNvPr id="8" name="Platshållare för text 7">
            <a:extLst>
              <a:ext uri="{FF2B5EF4-FFF2-40B4-BE49-F238E27FC236}">
                <a16:creationId xmlns:a16="http://schemas.microsoft.com/office/drawing/2014/main" id="{BCCD4E26-1435-1C4C-CC5F-0428FFA4CB3F}"/>
              </a:ext>
            </a:extLst>
          </p:cNvPr>
          <p:cNvSpPr>
            <a:spLocks noGrp="1"/>
          </p:cNvSpPr>
          <p:nvPr>
            <p:ph type="body" sz="quarter" idx="11" hasCustomPrompt="1"/>
          </p:nvPr>
        </p:nvSpPr>
        <p:spPr>
          <a:xfrm>
            <a:off x="538429" y="1777365"/>
            <a:ext cx="5062071" cy="2876550"/>
          </a:xfrm>
          <a:prstGeom prst="rect">
            <a:avLst/>
          </a:prstGeom>
        </p:spPr>
        <p:txBody>
          <a:bodyPr/>
          <a:lstStyle>
            <a:lvl1pPr marL="0" indent="0">
              <a:lnSpc>
                <a:spcPct val="150000"/>
              </a:lnSpc>
              <a:spcAft>
                <a:spcPts val="800"/>
              </a:spcAft>
              <a:buNone/>
              <a:defRPr/>
            </a:lvl1pPr>
          </a:lstStyle>
          <a:p>
            <a:pPr lvl="0"/>
            <a:r>
              <a:rPr lang="sv-SE" dirty="0"/>
              <a:t>Lägg till text</a:t>
            </a:r>
          </a:p>
        </p:txBody>
      </p:sp>
      <p:sp>
        <p:nvSpPr>
          <p:cNvPr id="9" name="Rektangel 8">
            <a:extLst>
              <a:ext uri="{FF2B5EF4-FFF2-40B4-BE49-F238E27FC236}">
                <a16:creationId xmlns:a16="http://schemas.microsoft.com/office/drawing/2014/main" id="{8BE9A929-429C-896A-BBDE-41ACFA4F8853}"/>
              </a:ext>
            </a:extLst>
          </p:cNvPr>
          <p:cNvSpPr/>
          <p:nvPr userDrawn="1"/>
        </p:nvSpPr>
        <p:spPr>
          <a:xfrm rot="5400000">
            <a:off x="-1266743" y="-2709552"/>
            <a:ext cx="538429" cy="803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3">
            <a:extLst>
              <a:ext uri="{FF2B5EF4-FFF2-40B4-BE49-F238E27FC236}">
                <a16:creationId xmlns:a16="http://schemas.microsoft.com/office/drawing/2014/main" id="{2A554BE7-6703-4342-B392-5BD77EF93363}"/>
              </a:ext>
            </a:extLst>
          </p:cNvPr>
          <p:cNvSpPr>
            <a:spLocks noGrp="1"/>
          </p:cNvSpPr>
          <p:nvPr>
            <p:ph type="body" sz="quarter" idx="14" hasCustomPrompt="1"/>
          </p:nvPr>
        </p:nvSpPr>
        <p:spPr>
          <a:xfrm>
            <a:off x="11039340" y="6556012"/>
            <a:ext cx="1152660" cy="301988"/>
          </a:xfrm>
          <a:prstGeom prst="rect">
            <a:avLst/>
          </a:prstGeom>
          <a:solidFill>
            <a:srgbClr val="0E1729"/>
          </a:solidFill>
        </p:spPr>
        <p:txBody>
          <a:bodyPr wrap="none" lIns="108000" tIns="72000" rIns="108000" bIns="72000" anchor="ctr">
            <a:spAutoFit/>
          </a:bodyPr>
          <a:lstStyle>
            <a:lvl1pPr marL="0" indent="0" algn="r">
              <a:buNone/>
              <a:defRPr sz="1100" b="0" i="0">
                <a:latin typeface="Poppins" pitchFamily="2" charset="77"/>
                <a:cs typeface="Poppins" pitchFamily="2" charset="77"/>
              </a:defRPr>
            </a:lvl1pPr>
          </a:lstStyle>
          <a:p>
            <a:pPr lvl="0"/>
            <a:r>
              <a:rPr lang="sv-SE" dirty="0"/>
              <a:t>Foto: XXX XXX</a:t>
            </a:r>
          </a:p>
        </p:txBody>
      </p:sp>
    </p:spTree>
    <p:extLst>
      <p:ext uri="{BB962C8B-B14F-4D97-AF65-F5344CB8AC3E}">
        <p14:creationId xmlns:p14="http://schemas.microsoft.com/office/powerpoint/2010/main" val="3877267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0% Bild – 50% Rubrik &amp; text ">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D91837B3-19D1-BD65-BE64-EE47BE1A9C10}"/>
              </a:ext>
            </a:extLst>
          </p:cNvPr>
          <p:cNvSpPr>
            <a:spLocks noGrp="1"/>
          </p:cNvSpPr>
          <p:nvPr>
            <p:ph type="pic" sz="quarter" idx="11"/>
          </p:nvPr>
        </p:nvSpPr>
        <p:spPr>
          <a:xfrm>
            <a:off x="0" y="0"/>
            <a:ext cx="6096000" cy="6858000"/>
          </a:xfrm>
          <a:prstGeom prst="rect">
            <a:avLst/>
          </a:prstGeom>
        </p:spPr>
        <p:txBody>
          <a:bodyPr anchor="ctr"/>
          <a:lstStyle>
            <a:lvl1pPr marL="0" indent="0" algn="ctr">
              <a:buNone/>
              <a:defRPr/>
            </a:lvl1pPr>
          </a:lstStyle>
          <a:p>
            <a:endParaRPr lang="sv-SE" dirty="0"/>
          </a:p>
        </p:txBody>
      </p:sp>
      <p:pic>
        <p:nvPicPr>
          <p:cNvPr id="5" name="Bildobjekt 5">
            <a:extLst>
              <a:ext uri="{FF2B5EF4-FFF2-40B4-BE49-F238E27FC236}">
                <a16:creationId xmlns:a16="http://schemas.microsoft.com/office/drawing/2014/main" id="{57AAE527-E4EE-BAD3-2C2D-BF3CC8DCE3A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
        <p:nvSpPr>
          <p:cNvPr id="7" name="Platshållare för rubrik 1">
            <a:extLst>
              <a:ext uri="{FF2B5EF4-FFF2-40B4-BE49-F238E27FC236}">
                <a16:creationId xmlns:a16="http://schemas.microsoft.com/office/drawing/2014/main" id="{FF99F882-0223-5C8C-8190-A80BEB62ADD8}"/>
              </a:ext>
            </a:extLst>
          </p:cNvPr>
          <p:cNvSpPr>
            <a:spLocks noGrp="1"/>
          </p:cNvSpPr>
          <p:nvPr>
            <p:ph type="title" hasCustomPrompt="1"/>
          </p:nvPr>
        </p:nvSpPr>
        <p:spPr>
          <a:xfrm>
            <a:off x="6634429" y="855235"/>
            <a:ext cx="5019143" cy="922130"/>
          </a:xfrm>
          <a:prstGeom prst="rect">
            <a:avLst/>
          </a:prstGeom>
        </p:spPr>
        <p:txBody>
          <a:bodyPr vert="horz" wrap="square" lIns="91440" tIns="45720" rIns="91440" bIns="360000" rtlCol="0" anchor="t">
            <a:spAutoFit/>
          </a:bodyPr>
          <a:lstStyle>
            <a:lvl1pPr>
              <a:defRPr sz="3600"/>
            </a:lvl1pPr>
          </a:lstStyle>
          <a:p>
            <a:r>
              <a:rPr lang="sv-SE" dirty="0"/>
              <a:t>Lägg till rubrik</a:t>
            </a:r>
          </a:p>
        </p:txBody>
      </p:sp>
      <p:sp>
        <p:nvSpPr>
          <p:cNvPr id="8" name="Platshållare för text 7">
            <a:extLst>
              <a:ext uri="{FF2B5EF4-FFF2-40B4-BE49-F238E27FC236}">
                <a16:creationId xmlns:a16="http://schemas.microsoft.com/office/drawing/2014/main" id="{BE787EEF-8345-CC50-F5FC-8D3FEDA611B2}"/>
              </a:ext>
            </a:extLst>
          </p:cNvPr>
          <p:cNvSpPr>
            <a:spLocks noGrp="1"/>
          </p:cNvSpPr>
          <p:nvPr>
            <p:ph type="body" sz="quarter" idx="12" hasCustomPrompt="1"/>
          </p:nvPr>
        </p:nvSpPr>
        <p:spPr>
          <a:xfrm>
            <a:off x="6634429" y="1777364"/>
            <a:ext cx="5019141" cy="2988599"/>
          </a:xfrm>
          <a:prstGeom prst="rect">
            <a:avLst/>
          </a:prstGeom>
        </p:spPr>
        <p:txBody>
          <a:bodyPr/>
          <a:lstStyle>
            <a:lvl1pPr marL="0" indent="0">
              <a:lnSpc>
                <a:spcPct val="150000"/>
              </a:lnSpc>
              <a:spcAft>
                <a:spcPts val="800"/>
              </a:spcAft>
              <a:buNone/>
              <a:defRPr/>
            </a:lvl1pPr>
          </a:lstStyle>
          <a:p>
            <a:pPr lvl="0"/>
            <a:r>
              <a:rPr lang="sv-SE" dirty="0"/>
              <a:t>Lägg till text</a:t>
            </a:r>
          </a:p>
        </p:txBody>
      </p:sp>
      <p:sp>
        <p:nvSpPr>
          <p:cNvPr id="2" name="Platshållare för text 3">
            <a:extLst>
              <a:ext uri="{FF2B5EF4-FFF2-40B4-BE49-F238E27FC236}">
                <a16:creationId xmlns:a16="http://schemas.microsoft.com/office/drawing/2014/main" id="{F8F80081-85C1-E9C5-8420-078C52A7FC0B}"/>
              </a:ext>
            </a:extLst>
          </p:cNvPr>
          <p:cNvSpPr>
            <a:spLocks noGrp="1"/>
          </p:cNvSpPr>
          <p:nvPr>
            <p:ph type="body" sz="quarter" idx="14" hasCustomPrompt="1"/>
          </p:nvPr>
        </p:nvSpPr>
        <p:spPr>
          <a:xfrm>
            <a:off x="0" y="6556012"/>
            <a:ext cx="1152660" cy="301988"/>
          </a:xfrm>
          <a:prstGeom prst="rect">
            <a:avLst/>
          </a:prstGeom>
          <a:solidFill>
            <a:srgbClr val="0E1729"/>
          </a:solidFill>
        </p:spPr>
        <p:txBody>
          <a:bodyPr wrap="none" lIns="108000" tIns="72000" rIns="108000" bIns="72000" anchor="ctr">
            <a:spAutoFit/>
          </a:bodyPr>
          <a:lstStyle>
            <a:lvl1pPr marL="0" indent="0" algn="l">
              <a:buNone/>
              <a:defRPr sz="1100" b="0" i="0">
                <a:latin typeface="Poppins" pitchFamily="2" charset="77"/>
                <a:cs typeface="Poppins" pitchFamily="2" charset="77"/>
              </a:defRPr>
            </a:lvl1pPr>
          </a:lstStyle>
          <a:p>
            <a:pPr lvl="0"/>
            <a:r>
              <a:rPr lang="sv-SE" dirty="0"/>
              <a:t>Foto: XXX XXX</a:t>
            </a:r>
          </a:p>
        </p:txBody>
      </p:sp>
    </p:spTree>
    <p:extLst>
      <p:ext uri="{BB962C8B-B14F-4D97-AF65-F5344CB8AC3E}">
        <p14:creationId xmlns:p14="http://schemas.microsoft.com/office/powerpoint/2010/main" val="22528293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50% Rubrik – 50% Bild">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AEE3F5DE-770A-A194-A825-1F488EDE17A3}"/>
              </a:ext>
            </a:extLst>
          </p:cNvPr>
          <p:cNvSpPr>
            <a:spLocks noGrp="1"/>
          </p:cNvSpPr>
          <p:nvPr>
            <p:ph type="pic" sz="quarter" idx="10"/>
          </p:nvPr>
        </p:nvSpPr>
        <p:spPr>
          <a:xfrm>
            <a:off x="6096000" y="0"/>
            <a:ext cx="6096000" cy="6858000"/>
          </a:xfrm>
          <a:prstGeom prst="rect">
            <a:avLst/>
          </a:prstGeom>
        </p:spPr>
        <p:txBody>
          <a:bodyPr anchor="ctr"/>
          <a:lstStyle>
            <a:lvl1pPr marL="0" indent="0" algn="ctr">
              <a:buNone/>
              <a:defRPr/>
            </a:lvl1pPr>
          </a:lstStyle>
          <a:p>
            <a:endParaRPr lang="sv-SE" dirty="0"/>
          </a:p>
        </p:txBody>
      </p:sp>
      <p:pic>
        <p:nvPicPr>
          <p:cNvPr id="4" name="Bildobjekt 5">
            <a:extLst>
              <a:ext uri="{FF2B5EF4-FFF2-40B4-BE49-F238E27FC236}">
                <a16:creationId xmlns:a16="http://schemas.microsoft.com/office/drawing/2014/main" id="{D494F0D5-4B4D-12EB-34DC-5631644A1C8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667486" y="5377172"/>
            <a:ext cx="933015" cy="936563"/>
          </a:xfrm>
          <a:prstGeom prst="rect">
            <a:avLst/>
          </a:prstGeom>
        </p:spPr>
      </p:pic>
      <p:sp>
        <p:nvSpPr>
          <p:cNvPr id="2" name="Platshållare för rubrik 1">
            <a:extLst>
              <a:ext uri="{FF2B5EF4-FFF2-40B4-BE49-F238E27FC236}">
                <a16:creationId xmlns:a16="http://schemas.microsoft.com/office/drawing/2014/main" id="{FB6FE78D-6A2E-11D8-933B-79725337B7A2}"/>
              </a:ext>
            </a:extLst>
          </p:cNvPr>
          <p:cNvSpPr>
            <a:spLocks noGrp="1"/>
          </p:cNvSpPr>
          <p:nvPr>
            <p:ph type="title" hasCustomPrompt="1"/>
          </p:nvPr>
        </p:nvSpPr>
        <p:spPr>
          <a:xfrm>
            <a:off x="538430" y="2536268"/>
            <a:ext cx="5062072" cy="1785463"/>
          </a:xfrm>
          <a:prstGeom prst="rect">
            <a:avLst/>
          </a:prstGeom>
        </p:spPr>
        <p:txBody>
          <a:bodyPr vert="horz" lIns="91440" tIns="0" rIns="91440" bIns="0" rtlCol="0" anchor="ctr">
            <a:noAutofit/>
          </a:bodyPr>
          <a:lstStyle>
            <a:lvl1pPr>
              <a:defRPr sz="3600"/>
            </a:lvl1pPr>
          </a:lstStyle>
          <a:p>
            <a:r>
              <a:rPr lang="sv-SE" dirty="0"/>
              <a:t>Lägg till rubrik</a:t>
            </a:r>
          </a:p>
        </p:txBody>
      </p:sp>
      <p:sp>
        <p:nvSpPr>
          <p:cNvPr id="3" name="Platshållare för text 3">
            <a:extLst>
              <a:ext uri="{FF2B5EF4-FFF2-40B4-BE49-F238E27FC236}">
                <a16:creationId xmlns:a16="http://schemas.microsoft.com/office/drawing/2014/main" id="{C55FFEE8-BB60-8F9C-9F77-D67602256092}"/>
              </a:ext>
            </a:extLst>
          </p:cNvPr>
          <p:cNvSpPr>
            <a:spLocks noGrp="1"/>
          </p:cNvSpPr>
          <p:nvPr>
            <p:ph type="body" sz="quarter" idx="14" hasCustomPrompt="1"/>
          </p:nvPr>
        </p:nvSpPr>
        <p:spPr>
          <a:xfrm>
            <a:off x="11039340" y="6556012"/>
            <a:ext cx="1152660" cy="301988"/>
          </a:xfrm>
          <a:prstGeom prst="rect">
            <a:avLst/>
          </a:prstGeom>
          <a:solidFill>
            <a:srgbClr val="0E1729"/>
          </a:solidFill>
        </p:spPr>
        <p:txBody>
          <a:bodyPr wrap="none" lIns="108000" tIns="72000" rIns="108000" bIns="72000" anchor="ctr">
            <a:spAutoFit/>
          </a:bodyPr>
          <a:lstStyle>
            <a:lvl1pPr marL="0" indent="0" algn="r">
              <a:buNone/>
              <a:defRPr sz="1100" b="0" i="0">
                <a:latin typeface="Poppins" pitchFamily="2" charset="77"/>
                <a:cs typeface="Poppins" pitchFamily="2" charset="77"/>
              </a:defRPr>
            </a:lvl1pPr>
          </a:lstStyle>
          <a:p>
            <a:pPr lvl="0"/>
            <a:r>
              <a:rPr lang="sv-SE" dirty="0"/>
              <a:t>Foto: XXX XXX</a:t>
            </a:r>
          </a:p>
        </p:txBody>
      </p:sp>
    </p:spTree>
    <p:extLst>
      <p:ext uri="{BB962C8B-B14F-4D97-AF65-F5344CB8AC3E}">
        <p14:creationId xmlns:p14="http://schemas.microsoft.com/office/powerpoint/2010/main" val="3276955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50% Bild – 50% Rubrik">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AEE3F5DE-770A-A194-A825-1F488EDE17A3}"/>
              </a:ext>
            </a:extLst>
          </p:cNvPr>
          <p:cNvSpPr>
            <a:spLocks noGrp="1"/>
          </p:cNvSpPr>
          <p:nvPr>
            <p:ph type="pic" sz="quarter" idx="10"/>
          </p:nvPr>
        </p:nvSpPr>
        <p:spPr>
          <a:xfrm>
            <a:off x="0" y="0"/>
            <a:ext cx="6096000" cy="6858000"/>
          </a:xfrm>
          <a:prstGeom prst="rect">
            <a:avLst/>
          </a:prstGeom>
        </p:spPr>
        <p:txBody>
          <a:bodyPr anchor="ctr"/>
          <a:lstStyle>
            <a:lvl1pPr marL="0" indent="0" algn="ctr">
              <a:buNone/>
              <a:defRPr/>
            </a:lvl1pPr>
          </a:lstStyle>
          <a:p>
            <a:endParaRPr lang="sv-SE" dirty="0"/>
          </a:p>
        </p:txBody>
      </p:sp>
      <p:sp>
        <p:nvSpPr>
          <p:cNvPr id="2" name="Platshållare för rubrik 1">
            <a:extLst>
              <a:ext uri="{FF2B5EF4-FFF2-40B4-BE49-F238E27FC236}">
                <a16:creationId xmlns:a16="http://schemas.microsoft.com/office/drawing/2014/main" id="{FB6FE78D-6A2E-11D8-933B-79725337B7A2}"/>
              </a:ext>
            </a:extLst>
          </p:cNvPr>
          <p:cNvSpPr>
            <a:spLocks noGrp="1"/>
          </p:cNvSpPr>
          <p:nvPr>
            <p:ph type="title" hasCustomPrompt="1"/>
          </p:nvPr>
        </p:nvSpPr>
        <p:spPr>
          <a:xfrm>
            <a:off x="6634429" y="2536268"/>
            <a:ext cx="5019142" cy="1785463"/>
          </a:xfrm>
          <a:prstGeom prst="rect">
            <a:avLst/>
          </a:prstGeom>
        </p:spPr>
        <p:txBody>
          <a:bodyPr vert="horz" lIns="91440" tIns="0" rIns="91440" bIns="0" rtlCol="0" anchor="ctr">
            <a:noAutofit/>
          </a:bodyPr>
          <a:lstStyle>
            <a:lvl1pPr>
              <a:defRPr sz="3600"/>
            </a:lvl1pPr>
          </a:lstStyle>
          <a:p>
            <a:r>
              <a:rPr lang="sv-SE" dirty="0"/>
              <a:t>Lägg till rubrik</a:t>
            </a:r>
          </a:p>
        </p:txBody>
      </p:sp>
      <p:pic>
        <p:nvPicPr>
          <p:cNvPr id="3" name="Bildobjekt 5">
            <a:extLst>
              <a:ext uri="{FF2B5EF4-FFF2-40B4-BE49-F238E27FC236}">
                <a16:creationId xmlns:a16="http://schemas.microsoft.com/office/drawing/2014/main" id="{4AA4F9FE-F051-E581-88D7-011436C4C3B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
        <p:nvSpPr>
          <p:cNvPr id="4" name="Platshållare för text 3">
            <a:extLst>
              <a:ext uri="{FF2B5EF4-FFF2-40B4-BE49-F238E27FC236}">
                <a16:creationId xmlns:a16="http://schemas.microsoft.com/office/drawing/2014/main" id="{337A6D6D-1DDF-E1F5-61E3-B0F262534B90}"/>
              </a:ext>
            </a:extLst>
          </p:cNvPr>
          <p:cNvSpPr>
            <a:spLocks noGrp="1"/>
          </p:cNvSpPr>
          <p:nvPr>
            <p:ph type="body" sz="quarter" idx="14" hasCustomPrompt="1"/>
          </p:nvPr>
        </p:nvSpPr>
        <p:spPr>
          <a:xfrm>
            <a:off x="0" y="6556012"/>
            <a:ext cx="1152660" cy="301988"/>
          </a:xfrm>
          <a:prstGeom prst="rect">
            <a:avLst/>
          </a:prstGeom>
          <a:solidFill>
            <a:srgbClr val="0E1729"/>
          </a:solidFill>
        </p:spPr>
        <p:txBody>
          <a:bodyPr wrap="none" lIns="108000" tIns="72000" rIns="108000" bIns="72000" anchor="ctr">
            <a:spAutoFit/>
          </a:bodyPr>
          <a:lstStyle>
            <a:lvl1pPr marL="0" indent="0" algn="l">
              <a:buNone/>
              <a:defRPr sz="1100" b="0" i="0">
                <a:latin typeface="Poppins" pitchFamily="2" charset="77"/>
                <a:cs typeface="Poppins" pitchFamily="2" charset="77"/>
              </a:defRPr>
            </a:lvl1pPr>
          </a:lstStyle>
          <a:p>
            <a:pPr lvl="0"/>
            <a:r>
              <a:rPr lang="sv-SE" dirty="0"/>
              <a:t>Foto: XXX XXX</a:t>
            </a:r>
          </a:p>
        </p:txBody>
      </p:sp>
    </p:spTree>
    <p:extLst>
      <p:ext uri="{BB962C8B-B14F-4D97-AF65-F5344CB8AC3E}">
        <p14:creationId xmlns:p14="http://schemas.microsoft.com/office/powerpoint/2010/main" val="12193019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00% Bild – Rubrik ovanpå">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AEE3F5DE-770A-A194-A825-1F488EDE17A3}"/>
              </a:ext>
            </a:extLst>
          </p:cNvPr>
          <p:cNvSpPr>
            <a:spLocks noGrp="1"/>
          </p:cNvSpPr>
          <p:nvPr>
            <p:ph type="pic" sz="quarter" idx="10" hasCustomPrompt="1"/>
          </p:nvPr>
        </p:nvSpPr>
        <p:spPr>
          <a:xfrm>
            <a:off x="0" y="0"/>
            <a:ext cx="12192000" cy="6858000"/>
          </a:xfrm>
          <a:prstGeom prst="rect">
            <a:avLst/>
          </a:prstGeom>
        </p:spPr>
        <p:txBody>
          <a:bodyPr anchor="t"/>
          <a:lstStyle>
            <a:lvl1pPr marL="0" indent="0" algn="ctr">
              <a:lnSpc>
                <a:spcPct val="250000"/>
              </a:lnSpc>
              <a:buNone/>
              <a:defRPr/>
            </a:lvl1pPr>
          </a:lstStyle>
          <a:p>
            <a:r>
              <a:rPr lang="sv-SE" dirty="0"/>
              <a:t>Lägg in bild här</a:t>
            </a:r>
          </a:p>
        </p:txBody>
      </p:sp>
      <p:sp>
        <p:nvSpPr>
          <p:cNvPr id="2" name="Platshållare för rubrik 1">
            <a:extLst>
              <a:ext uri="{FF2B5EF4-FFF2-40B4-BE49-F238E27FC236}">
                <a16:creationId xmlns:a16="http://schemas.microsoft.com/office/drawing/2014/main" id="{FB6FE78D-6A2E-11D8-933B-79725337B7A2}"/>
              </a:ext>
            </a:extLst>
          </p:cNvPr>
          <p:cNvSpPr>
            <a:spLocks noGrp="1"/>
          </p:cNvSpPr>
          <p:nvPr>
            <p:ph type="title" hasCustomPrompt="1"/>
          </p:nvPr>
        </p:nvSpPr>
        <p:spPr>
          <a:xfrm>
            <a:off x="3714849" y="2791087"/>
            <a:ext cx="4762301" cy="1317381"/>
          </a:xfrm>
          <a:prstGeom prst="rect">
            <a:avLst/>
          </a:prstGeom>
          <a:solidFill>
            <a:srgbClr val="0E1729"/>
          </a:solidFill>
        </p:spPr>
        <p:txBody>
          <a:bodyPr vert="horz" lIns="360000" tIns="360000" rIns="360000" bIns="360000" rtlCol="0" anchor="ctr">
            <a:spAutoFit/>
          </a:bodyPr>
          <a:lstStyle>
            <a:lvl1pPr algn="ctr">
              <a:lnSpc>
                <a:spcPct val="100000"/>
              </a:lnSpc>
              <a:defRPr sz="3600"/>
            </a:lvl1pPr>
          </a:lstStyle>
          <a:p>
            <a:r>
              <a:rPr lang="sv-SE" dirty="0"/>
              <a:t>Lägg till rubrik</a:t>
            </a:r>
          </a:p>
        </p:txBody>
      </p:sp>
      <p:sp>
        <p:nvSpPr>
          <p:cNvPr id="3" name="Platshållare för text 3">
            <a:extLst>
              <a:ext uri="{FF2B5EF4-FFF2-40B4-BE49-F238E27FC236}">
                <a16:creationId xmlns:a16="http://schemas.microsoft.com/office/drawing/2014/main" id="{E2089EBC-030B-AEF1-2EEB-3BD9A93D98E1}"/>
              </a:ext>
            </a:extLst>
          </p:cNvPr>
          <p:cNvSpPr>
            <a:spLocks noGrp="1"/>
          </p:cNvSpPr>
          <p:nvPr>
            <p:ph type="body" sz="quarter" idx="14" hasCustomPrompt="1"/>
          </p:nvPr>
        </p:nvSpPr>
        <p:spPr>
          <a:xfrm>
            <a:off x="0" y="6556012"/>
            <a:ext cx="1152660" cy="301988"/>
          </a:xfrm>
          <a:prstGeom prst="rect">
            <a:avLst/>
          </a:prstGeom>
          <a:solidFill>
            <a:srgbClr val="0E1729"/>
          </a:solidFill>
        </p:spPr>
        <p:txBody>
          <a:bodyPr wrap="none" lIns="108000" tIns="72000" rIns="108000" bIns="72000" anchor="ctr">
            <a:spAutoFit/>
          </a:bodyPr>
          <a:lstStyle>
            <a:lvl1pPr marL="0" indent="0" algn="l">
              <a:buNone/>
              <a:defRPr sz="1100" b="0" i="0">
                <a:latin typeface="Poppins" pitchFamily="2" charset="77"/>
                <a:cs typeface="Poppins" pitchFamily="2" charset="77"/>
              </a:defRPr>
            </a:lvl1pPr>
          </a:lstStyle>
          <a:p>
            <a:pPr lvl="0"/>
            <a:r>
              <a:rPr lang="sv-SE" dirty="0"/>
              <a:t>Foto: XXX XXX</a:t>
            </a:r>
          </a:p>
        </p:txBody>
      </p:sp>
    </p:spTree>
    <p:extLst>
      <p:ext uri="{BB962C8B-B14F-4D97-AF65-F5344CB8AC3E}">
        <p14:creationId xmlns:p14="http://schemas.microsoft.com/office/powerpoint/2010/main" val="40142869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Rubrik centrerad, två runda bilder">
    <p:spTree>
      <p:nvGrpSpPr>
        <p:cNvPr id="1" name=""/>
        <p:cNvGrpSpPr/>
        <p:nvPr/>
      </p:nvGrpSpPr>
      <p:grpSpPr>
        <a:xfrm>
          <a:off x="0" y="0"/>
          <a:ext cx="0" cy="0"/>
          <a:chOff x="0" y="0"/>
          <a:chExt cx="0" cy="0"/>
        </a:xfrm>
      </p:grpSpPr>
      <p:sp>
        <p:nvSpPr>
          <p:cNvPr id="45" name="Platshållare för bild 44">
            <a:extLst>
              <a:ext uri="{FF2B5EF4-FFF2-40B4-BE49-F238E27FC236}">
                <a16:creationId xmlns:a16="http://schemas.microsoft.com/office/drawing/2014/main" id="{DE1A99A1-4142-C711-E2DE-5E61165A1410}"/>
              </a:ext>
            </a:extLst>
          </p:cNvPr>
          <p:cNvSpPr>
            <a:spLocks noGrp="1"/>
          </p:cNvSpPr>
          <p:nvPr>
            <p:ph type="pic" sz="quarter" idx="22"/>
          </p:nvPr>
        </p:nvSpPr>
        <p:spPr>
          <a:xfrm>
            <a:off x="1551709" y="1595607"/>
            <a:ext cx="4530436" cy="4530436"/>
          </a:xfrm>
          <a:custGeom>
            <a:avLst/>
            <a:gdLst>
              <a:gd name="connsiteX0" fmla="*/ 1282111 w 2564222"/>
              <a:gd name="connsiteY0" fmla="*/ 0 h 2564222"/>
              <a:gd name="connsiteX1" fmla="*/ 2564222 w 2564222"/>
              <a:gd name="connsiteY1" fmla="*/ 1282111 h 2564222"/>
              <a:gd name="connsiteX2" fmla="*/ 1282111 w 2564222"/>
              <a:gd name="connsiteY2" fmla="*/ 2564222 h 2564222"/>
              <a:gd name="connsiteX3" fmla="*/ 0 w 2564222"/>
              <a:gd name="connsiteY3" fmla="*/ 1282111 h 2564222"/>
              <a:gd name="connsiteX4" fmla="*/ 1282111 w 2564222"/>
              <a:gd name="connsiteY4" fmla="*/ 0 h 256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222" h="2564222">
                <a:moveTo>
                  <a:pt x="1282111" y="0"/>
                </a:moveTo>
                <a:cubicBezTo>
                  <a:pt x="1990202" y="0"/>
                  <a:pt x="2564222" y="574021"/>
                  <a:pt x="2564222" y="1282111"/>
                </a:cubicBezTo>
                <a:cubicBezTo>
                  <a:pt x="2564222" y="1990202"/>
                  <a:pt x="1990202" y="2564222"/>
                  <a:pt x="1282111" y="2564222"/>
                </a:cubicBezTo>
                <a:cubicBezTo>
                  <a:pt x="574021" y="2564222"/>
                  <a:pt x="0" y="1990202"/>
                  <a:pt x="0" y="1282111"/>
                </a:cubicBezTo>
                <a:cubicBezTo>
                  <a:pt x="0" y="574021"/>
                  <a:pt x="574021" y="0"/>
                  <a:pt x="1282111" y="0"/>
                </a:cubicBezTo>
                <a:close/>
              </a:path>
            </a:pathLst>
          </a:custGeom>
        </p:spPr>
        <p:txBody>
          <a:bodyPr wrap="square" anchor="ctr">
            <a:noAutofit/>
          </a:bodyPr>
          <a:lstStyle>
            <a:lvl1pPr marL="0" indent="0" algn="ctr">
              <a:buNone/>
              <a:defRPr/>
            </a:lvl1pPr>
          </a:lstStyle>
          <a:p>
            <a:endParaRPr lang="sv-SE" dirty="0"/>
          </a:p>
        </p:txBody>
      </p:sp>
      <p:pic>
        <p:nvPicPr>
          <p:cNvPr id="3" name="Bildobjekt 5">
            <a:extLst>
              <a:ext uri="{FF2B5EF4-FFF2-40B4-BE49-F238E27FC236}">
                <a16:creationId xmlns:a16="http://schemas.microsoft.com/office/drawing/2014/main" id="{83A39061-BEE1-4AD2-F7FC-0431F8717D8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
        <p:nvSpPr>
          <p:cNvPr id="4" name="Platshållare för rubrik 1">
            <a:extLst>
              <a:ext uri="{FF2B5EF4-FFF2-40B4-BE49-F238E27FC236}">
                <a16:creationId xmlns:a16="http://schemas.microsoft.com/office/drawing/2014/main" id="{34017207-2AD1-70FA-7076-984C261D2F51}"/>
              </a:ext>
            </a:extLst>
          </p:cNvPr>
          <p:cNvSpPr>
            <a:spLocks noGrp="1"/>
          </p:cNvSpPr>
          <p:nvPr>
            <p:ph type="title" hasCustomPrompt="1"/>
          </p:nvPr>
        </p:nvSpPr>
        <p:spPr>
          <a:xfrm>
            <a:off x="838200" y="855235"/>
            <a:ext cx="10515600" cy="740372"/>
          </a:xfrm>
          <a:prstGeom prst="rect">
            <a:avLst/>
          </a:prstGeom>
        </p:spPr>
        <p:txBody>
          <a:bodyPr vert="horz" lIns="91440" tIns="45720" rIns="91440" bIns="180000" rtlCol="0" anchor="t">
            <a:spAutoFit/>
          </a:bodyPr>
          <a:lstStyle>
            <a:lvl1pPr algn="ctr">
              <a:defRPr sz="3600"/>
            </a:lvl1pPr>
          </a:lstStyle>
          <a:p>
            <a:r>
              <a:rPr lang="sv-SE" dirty="0"/>
              <a:t>Lägg till rubrik</a:t>
            </a:r>
          </a:p>
        </p:txBody>
      </p:sp>
      <p:sp>
        <p:nvSpPr>
          <p:cNvPr id="2" name="Platshållare för bild 44">
            <a:extLst>
              <a:ext uri="{FF2B5EF4-FFF2-40B4-BE49-F238E27FC236}">
                <a16:creationId xmlns:a16="http://schemas.microsoft.com/office/drawing/2014/main" id="{87EDE912-819E-58D0-2C4B-DA4314C4AFAE}"/>
              </a:ext>
            </a:extLst>
          </p:cNvPr>
          <p:cNvSpPr>
            <a:spLocks noGrp="1"/>
          </p:cNvSpPr>
          <p:nvPr>
            <p:ph type="pic" sz="quarter" idx="23"/>
          </p:nvPr>
        </p:nvSpPr>
        <p:spPr>
          <a:xfrm>
            <a:off x="6345383" y="1595607"/>
            <a:ext cx="4530436" cy="4530436"/>
          </a:xfrm>
          <a:custGeom>
            <a:avLst/>
            <a:gdLst>
              <a:gd name="connsiteX0" fmla="*/ 1282111 w 2564222"/>
              <a:gd name="connsiteY0" fmla="*/ 0 h 2564222"/>
              <a:gd name="connsiteX1" fmla="*/ 2564222 w 2564222"/>
              <a:gd name="connsiteY1" fmla="*/ 1282111 h 2564222"/>
              <a:gd name="connsiteX2" fmla="*/ 1282111 w 2564222"/>
              <a:gd name="connsiteY2" fmla="*/ 2564222 h 2564222"/>
              <a:gd name="connsiteX3" fmla="*/ 0 w 2564222"/>
              <a:gd name="connsiteY3" fmla="*/ 1282111 h 2564222"/>
              <a:gd name="connsiteX4" fmla="*/ 1282111 w 2564222"/>
              <a:gd name="connsiteY4" fmla="*/ 0 h 256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222" h="2564222">
                <a:moveTo>
                  <a:pt x="1282111" y="0"/>
                </a:moveTo>
                <a:cubicBezTo>
                  <a:pt x="1990202" y="0"/>
                  <a:pt x="2564222" y="574021"/>
                  <a:pt x="2564222" y="1282111"/>
                </a:cubicBezTo>
                <a:cubicBezTo>
                  <a:pt x="2564222" y="1990202"/>
                  <a:pt x="1990202" y="2564222"/>
                  <a:pt x="1282111" y="2564222"/>
                </a:cubicBezTo>
                <a:cubicBezTo>
                  <a:pt x="574021" y="2564222"/>
                  <a:pt x="0" y="1990202"/>
                  <a:pt x="0" y="1282111"/>
                </a:cubicBezTo>
                <a:cubicBezTo>
                  <a:pt x="0" y="574021"/>
                  <a:pt x="574021" y="0"/>
                  <a:pt x="1282111" y="0"/>
                </a:cubicBezTo>
                <a:close/>
              </a:path>
            </a:pathLst>
          </a:custGeom>
        </p:spPr>
        <p:txBody>
          <a:bodyPr wrap="square" anchor="ctr">
            <a:noAutofit/>
          </a:bodyPr>
          <a:lstStyle>
            <a:lvl1pPr marL="0" indent="0" algn="ctr">
              <a:buNone/>
              <a:defRPr/>
            </a:lvl1pPr>
          </a:lstStyle>
          <a:p>
            <a:endParaRPr lang="sv-SE" dirty="0"/>
          </a:p>
        </p:txBody>
      </p:sp>
      <p:sp>
        <p:nvSpPr>
          <p:cNvPr id="5" name="Platshållare för text 3">
            <a:extLst>
              <a:ext uri="{FF2B5EF4-FFF2-40B4-BE49-F238E27FC236}">
                <a16:creationId xmlns:a16="http://schemas.microsoft.com/office/drawing/2014/main" id="{F60776BA-6EA3-A9F3-7053-0A7A05D8F8A3}"/>
              </a:ext>
            </a:extLst>
          </p:cNvPr>
          <p:cNvSpPr>
            <a:spLocks noGrp="1"/>
          </p:cNvSpPr>
          <p:nvPr>
            <p:ph type="body" sz="quarter" idx="14" hasCustomPrompt="1"/>
          </p:nvPr>
        </p:nvSpPr>
        <p:spPr>
          <a:xfrm>
            <a:off x="3240597" y="6176809"/>
            <a:ext cx="1152660" cy="301988"/>
          </a:xfrm>
          <a:prstGeom prst="rect">
            <a:avLst/>
          </a:prstGeom>
          <a:solidFill>
            <a:srgbClr val="0E1729"/>
          </a:solidFill>
        </p:spPr>
        <p:txBody>
          <a:bodyPr wrap="none" lIns="108000" tIns="72000" rIns="108000" bIns="72000" anchor="ctr">
            <a:spAutoFit/>
          </a:bodyPr>
          <a:lstStyle>
            <a:lvl1pPr marL="0" indent="0" algn="ctr">
              <a:buNone/>
              <a:defRPr sz="1100" b="0" i="0">
                <a:latin typeface="Poppins" pitchFamily="2" charset="77"/>
                <a:cs typeface="Poppins" pitchFamily="2" charset="77"/>
              </a:defRPr>
            </a:lvl1pPr>
          </a:lstStyle>
          <a:p>
            <a:pPr lvl="0"/>
            <a:r>
              <a:rPr lang="sv-SE" dirty="0"/>
              <a:t>Foto: XXX XXX</a:t>
            </a:r>
          </a:p>
        </p:txBody>
      </p:sp>
      <p:sp>
        <p:nvSpPr>
          <p:cNvPr id="6" name="Platshållare för text 3">
            <a:extLst>
              <a:ext uri="{FF2B5EF4-FFF2-40B4-BE49-F238E27FC236}">
                <a16:creationId xmlns:a16="http://schemas.microsoft.com/office/drawing/2014/main" id="{9A24DC36-504F-8A8E-DBCB-98BAA8DCB640}"/>
              </a:ext>
            </a:extLst>
          </p:cNvPr>
          <p:cNvSpPr>
            <a:spLocks noGrp="1"/>
          </p:cNvSpPr>
          <p:nvPr>
            <p:ph type="body" sz="quarter" idx="24" hasCustomPrompt="1"/>
          </p:nvPr>
        </p:nvSpPr>
        <p:spPr>
          <a:xfrm>
            <a:off x="8034271" y="6176809"/>
            <a:ext cx="1152660" cy="301988"/>
          </a:xfrm>
          <a:prstGeom prst="rect">
            <a:avLst/>
          </a:prstGeom>
          <a:solidFill>
            <a:srgbClr val="0E1729"/>
          </a:solidFill>
        </p:spPr>
        <p:txBody>
          <a:bodyPr wrap="none" lIns="108000" tIns="72000" rIns="108000" bIns="72000" anchor="ctr">
            <a:spAutoFit/>
          </a:bodyPr>
          <a:lstStyle>
            <a:lvl1pPr marL="0" indent="0" algn="ctr">
              <a:buNone/>
              <a:defRPr sz="1100" b="0" i="0">
                <a:latin typeface="Poppins" pitchFamily="2" charset="77"/>
                <a:cs typeface="Poppins" pitchFamily="2" charset="77"/>
              </a:defRPr>
            </a:lvl1pPr>
          </a:lstStyle>
          <a:p>
            <a:pPr lvl="0"/>
            <a:r>
              <a:rPr lang="sv-SE" dirty="0"/>
              <a:t>Foto: XXX XXX</a:t>
            </a:r>
          </a:p>
        </p:txBody>
      </p:sp>
    </p:spTree>
    <p:extLst>
      <p:ext uri="{BB962C8B-B14F-4D97-AF65-F5344CB8AC3E}">
        <p14:creationId xmlns:p14="http://schemas.microsoft.com/office/powerpoint/2010/main" val="21392107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Avsnitt - telefon">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AEE3F5DE-770A-A194-A825-1F488EDE17A3}"/>
              </a:ext>
            </a:extLst>
          </p:cNvPr>
          <p:cNvSpPr>
            <a:spLocks noGrp="1"/>
          </p:cNvSpPr>
          <p:nvPr>
            <p:ph type="pic" sz="quarter" idx="10"/>
          </p:nvPr>
        </p:nvSpPr>
        <p:spPr>
          <a:xfrm>
            <a:off x="3630355" y="0"/>
            <a:ext cx="10833803" cy="10982363"/>
          </a:xfrm>
          <a:prstGeom prst="ellipse">
            <a:avLst/>
          </a:prstGeom>
        </p:spPr>
        <p:txBody>
          <a:bodyPr anchor="ctr"/>
          <a:lstStyle>
            <a:lvl1pPr marL="0" indent="0" algn="l">
              <a:buNone/>
              <a:defRPr/>
            </a:lvl1pPr>
          </a:lstStyle>
          <a:p>
            <a:endParaRPr lang="sv-SE" dirty="0"/>
          </a:p>
        </p:txBody>
      </p:sp>
      <p:pic>
        <p:nvPicPr>
          <p:cNvPr id="4" name="Bildobjekt 5">
            <a:extLst>
              <a:ext uri="{FF2B5EF4-FFF2-40B4-BE49-F238E27FC236}">
                <a16:creationId xmlns:a16="http://schemas.microsoft.com/office/drawing/2014/main" id="{D494F0D5-4B4D-12EB-34DC-5631644A1C8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
        <p:nvSpPr>
          <p:cNvPr id="2" name="Platshållare för rubrik 1">
            <a:extLst>
              <a:ext uri="{FF2B5EF4-FFF2-40B4-BE49-F238E27FC236}">
                <a16:creationId xmlns:a16="http://schemas.microsoft.com/office/drawing/2014/main" id="{24536D48-531C-3074-4F04-183CA6647588}"/>
              </a:ext>
            </a:extLst>
          </p:cNvPr>
          <p:cNvSpPr>
            <a:spLocks noGrp="1"/>
          </p:cNvSpPr>
          <p:nvPr>
            <p:ph type="title"/>
          </p:nvPr>
        </p:nvSpPr>
        <p:spPr>
          <a:xfrm>
            <a:off x="838200" y="855235"/>
            <a:ext cx="7971184" cy="1325563"/>
          </a:xfrm>
          <a:prstGeom prst="rect">
            <a:avLst/>
          </a:prstGeom>
        </p:spPr>
        <p:txBody>
          <a:bodyPr vert="horz" lIns="91440" tIns="45720" rIns="91440" bIns="45720" rtlCol="0" anchor="t">
            <a:normAutofit/>
          </a:bodyPr>
          <a:lstStyle>
            <a:lvl1pPr>
              <a:defRPr sz="3600"/>
            </a:lvl1pPr>
          </a:lstStyle>
          <a:p>
            <a:r>
              <a:rPr lang="sv-SE" dirty="0"/>
              <a:t>Lägg till rubrik</a:t>
            </a:r>
          </a:p>
        </p:txBody>
      </p:sp>
      <p:sp>
        <p:nvSpPr>
          <p:cNvPr id="3" name="Platshållare för text 3">
            <a:extLst>
              <a:ext uri="{FF2B5EF4-FFF2-40B4-BE49-F238E27FC236}">
                <a16:creationId xmlns:a16="http://schemas.microsoft.com/office/drawing/2014/main" id="{DDD2729C-C5FC-A629-36FA-2CBFB49DCC2F}"/>
              </a:ext>
            </a:extLst>
          </p:cNvPr>
          <p:cNvSpPr>
            <a:spLocks noGrp="1"/>
          </p:cNvSpPr>
          <p:nvPr>
            <p:ph type="body" sz="quarter" idx="14" hasCustomPrompt="1"/>
          </p:nvPr>
        </p:nvSpPr>
        <p:spPr>
          <a:xfrm>
            <a:off x="4247462" y="6520843"/>
            <a:ext cx="1152660" cy="301988"/>
          </a:xfrm>
          <a:prstGeom prst="rect">
            <a:avLst/>
          </a:prstGeom>
          <a:solidFill>
            <a:srgbClr val="0E1729"/>
          </a:solidFill>
        </p:spPr>
        <p:txBody>
          <a:bodyPr wrap="none" lIns="108000" tIns="72000" rIns="108000" bIns="72000" anchor="ctr">
            <a:spAutoFit/>
          </a:bodyPr>
          <a:lstStyle>
            <a:lvl1pPr marL="0" indent="0" algn="r">
              <a:buNone/>
              <a:defRPr sz="1100" b="0" i="0">
                <a:latin typeface="Poppins" pitchFamily="2" charset="77"/>
                <a:cs typeface="Poppins" pitchFamily="2" charset="77"/>
              </a:defRPr>
            </a:lvl1pPr>
          </a:lstStyle>
          <a:p>
            <a:pPr lvl="0"/>
            <a:r>
              <a:rPr lang="sv-SE" dirty="0"/>
              <a:t>Foto: XXX XXX</a:t>
            </a:r>
          </a:p>
        </p:txBody>
      </p:sp>
    </p:spTree>
    <p:extLst>
      <p:ext uri="{BB962C8B-B14F-4D97-AF65-F5344CB8AC3E}">
        <p14:creationId xmlns:p14="http://schemas.microsoft.com/office/powerpoint/2010/main" val="41007921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ildtext – Bildru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B9EC4CA-7F2F-9908-4CC6-5BFFE1374742}"/>
              </a:ext>
            </a:extLst>
          </p:cNvPr>
          <p:cNvSpPr>
            <a:spLocks noGrp="1"/>
          </p:cNvSpPr>
          <p:nvPr>
            <p:ph type="pic" sz="quarter" idx="10"/>
          </p:nvPr>
        </p:nvSpPr>
        <p:spPr>
          <a:xfrm>
            <a:off x="6449290" y="1478931"/>
            <a:ext cx="3732838" cy="3894304"/>
          </a:xfrm>
          <a:prstGeom prst="rect">
            <a:avLst/>
          </a:prstGeom>
        </p:spPr>
        <p:txBody>
          <a:bodyPr anchor="ctr"/>
          <a:lstStyle>
            <a:lvl1pPr marL="0" indent="0" algn="ctr">
              <a:buNone/>
              <a:defRPr/>
            </a:lvl1pPr>
          </a:lstStyle>
          <a:p>
            <a:endParaRPr lang="sv-SE" dirty="0"/>
          </a:p>
        </p:txBody>
      </p:sp>
      <p:sp>
        <p:nvSpPr>
          <p:cNvPr id="7" name="Platshållare för text 6">
            <a:extLst>
              <a:ext uri="{FF2B5EF4-FFF2-40B4-BE49-F238E27FC236}">
                <a16:creationId xmlns:a16="http://schemas.microsoft.com/office/drawing/2014/main" id="{A2004591-4DCD-F913-0A09-3A787DB8D1E3}"/>
              </a:ext>
            </a:extLst>
          </p:cNvPr>
          <p:cNvSpPr>
            <a:spLocks noGrp="1"/>
          </p:cNvSpPr>
          <p:nvPr>
            <p:ph type="body" sz="quarter" idx="11" hasCustomPrompt="1"/>
          </p:nvPr>
        </p:nvSpPr>
        <p:spPr>
          <a:xfrm>
            <a:off x="2009871" y="1478929"/>
            <a:ext cx="3900990" cy="3894305"/>
          </a:xfrm>
          <a:prstGeom prst="rect">
            <a:avLst/>
          </a:prstGeom>
        </p:spPr>
        <p:txBody>
          <a:bodyPr anchor="ctr"/>
          <a:lstStyle>
            <a:lvl1pPr marL="0" indent="0">
              <a:lnSpc>
                <a:spcPct val="150000"/>
              </a:lnSpc>
              <a:buNone/>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sv-SE" dirty="0"/>
              <a:t>Lägg till text</a:t>
            </a:r>
          </a:p>
        </p:txBody>
      </p:sp>
      <p:sp>
        <p:nvSpPr>
          <p:cNvPr id="2" name="Rubrik 1">
            <a:extLst>
              <a:ext uri="{FF2B5EF4-FFF2-40B4-BE49-F238E27FC236}">
                <a16:creationId xmlns:a16="http://schemas.microsoft.com/office/drawing/2014/main" id="{4FC288D5-461F-E788-E2F3-5242FCF155CE}"/>
              </a:ext>
            </a:extLst>
          </p:cNvPr>
          <p:cNvSpPr>
            <a:spLocks noGrp="1"/>
          </p:cNvSpPr>
          <p:nvPr>
            <p:ph type="title"/>
          </p:nvPr>
        </p:nvSpPr>
        <p:spPr>
          <a:xfrm>
            <a:off x="838200" y="-1474185"/>
            <a:ext cx="10515600" cy="1325563"/>
          </a:xfrm>
        </p:spPr>
        <p:txBody>
          <a:bodyPr/>
          <a:lstStyle/>
          <a:p>
            <a:r>
              <a:rPr lang="sv-SE"/>
              <a:t>Klicka här för att ändra mall för rubrikformat</a:t>
            </a:r>
          </a:p>
        </p:txBody>
      </p:sp>
      <p:pic>
        <p:nvPicPr>
          <p:cNvPr id="4" name="Bildobjekt 5">
            <a:extLst>
              <a:ext uri="{FF2B5EF4-FFF2-40B4-BE49-F238E27FC236}">
                <a16:creationId xmlns:a16="http://schemas.microsoft.com/office/drawing/2014/main" id="{5CBC7CB3-7E00-02C1-0E6B-49CA9EBE6C4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
        <p:nvSpPr>
          <p:cNvPr id="5" name="Platshållare för text 3">
            <a:extLst>
              <a:ext uri="{FF2B5EF4-FFF2-40B4-BE49-F238E27FC236}">
                <a16:creationId xmlns:a16="http://schemas.microsoft.com/office/drawing/2014/main" id="{4742BBAE-94C7-9E13-B2A3-E6F4B31F2229}"/>
              </a:ext>
            </a:extLst>
          </p:cNvPr>
          <p:cNvSpPr>
            <a:spLocks noGrp="1"/>
          </p:cNvSpPr>
          <p:nvPr>
            <p:ph type="body" sz="quarter" idx="14" hasCustomPrompt="1"/>
          </p:nvPr>
        </p:nvSpPr>
        <p:spPr>
          <a:xfrm>
            <a:off x="9029468" y="5401370"/>
            <a:ext cx="1152660" cy="301988"/>
          </a:xfrm>
          <a:prstGeom prst="rect">
            <a:avLst/>
          </a:prstGeom>
          <a:solidFill>
            <a:srgbClr val="0E1729"/>
          </a:solidFill>
        </p:spPr>
        <p:txBody>
          <a:bodyPr wrap="none" lIns="108000" tIns="72000" rIns="108000" bIns="72000" anchor="ctr">
            <a:spAutoFit/>
          </a:bodyPr>
          <a:lstStyle>
            <a:lvl1pPr marL="0" indent="0" algn="r">
              <a:buNone/>
              <a:defRPr sz="1100" b="0" i="0">
                <a:latin typeface="Poppins" pitchFamily="2" charset="77"/>
                <a:cs typeface="Poppins" pitchFamily="2" charset="77"/>
              </a:defRPr>
            </a:lvl1pPr>
          </a:lstStyle>
          <a:p>
            <a:pPr lvl="0"/>
            <a:r>
              <a:rPr lang="sv-SE" dirty="0"/>
              <a:t>Foto: XXX XXX</a:t>
            </a:r>
          </a:p>
        </p:txBody>
      </p:sp>
    </p:spTree>
    <p:extLst>
      <p:ext uri="{BB962C8B-B14F-4D97-AF65-F5344CB8AC3E}">
        <p14:creationId xmlns:p14="http://schemas.microsoft.com/office/powerpoint/2010/main" val="6135620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vå bilder med bildtext">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B9EC4CA-7F2F-9908-4CC6-5BFFE1374742}"/>
              </a:ext>
            </a:extLst>
          </p:cNvPr>
          <p:cNvSpPr>
            <a:spLocks noGrp="1"/>
          </p:cNvSpPr>
          <p:nvPr>
            <p:ph type="pic" sz="quarter" idx="10"/>
          </p:nvPr>
        </p:nvSpPr>
        <p:spPr>
          <a:xfrm>
            <a:off x="6128054" y="936563"/>
            <a:ext cx="4104000" cy="3474072"/>
          </a:xfrm>
          <a:prstGeom prst="rect">
            <a:avLst/>
          </a:prstGeom>
        </p:spPr>
        <p:txBody>
          <a:bodyPr anchor="ctr"/>
          <a:lstStyle>
            <a:lvl1pPr marL="0" indent="0" algn="ctr">
              <a:buNone/>
              <a:defRPr/>
            </a:lvl1pPr>
          </a:lstStyle>
          <a:p>
            <a:endParaRPr lang="sv-SE"/>
          </a:p>
        </p:txBody>
      </p:sp>
      <p:sp>
        <p:nvSpPr>
          <p:cNvPr id="2" name="Platshållare för bild 2">
            <a:extLst>
              <a:ext uri="{FF2B5EF4-FFF2-40B4-BE49-F238E27FC236}">
                <a16:creationId xmlns:a16="http://schemas.microsoft.com/office/drawing/2014/main" id="{E49AC6FF-02A0-FF83-9E5E-133A2A0FC03E}"/>
              </a:ext>
            </a:extLst>
          </p:cNvPr>
          <p:cNvSpPr>
            <a:spLocks noGrp="1"/>
          </p:cNvSpPr>
          <p:nvPr>
            <p:ph type="pic" sz="quarter" idx="11"/>
          </p:nvPr>
        </p:nvSpPr>
        <p:spPr>
          <a:xfrm>
            <a:off x="1471441" y="936563"/>
            <a:ext cx="4104000" cy="3474072"/>
          </a:xfrm>
          <a:prstGeom prst="rect">
            <a:avLst/>
          </a:prstGeom>
        </p:spPr>
        <p:txBody>
          <a:bodyPr anchor="ctr"/>
          <a:lstStyle>
            <a:lvl1pPr marL="0" indent="0" algn="ctr">
              <a:buNone/>
              <a:defRPr/>
            </a:lvl1pPr>
          </a:lstStyle>
          <a:p>
            <a:endParaRPr lang="sv-SE"/>
          </a:p>
        </p:txBody>
      </p:sp>
      <p:sp>
        <p:nvSpPr>
          <p:cNvPr id="5" name="Platshållare för text 4">
            <a:extLst>
              <a:ext uri="{FF2B5EF4-FFF2-40B4-BE49-F238E27FC236}">
                <a16:creationId xmlns:a16="http://schemas.microsoft.com/office/drawing/2014/main" id="{0D95829C-63D4-FAB6-D19D-BD3809C78530}"/>
              </a:ext>
            </a:extLst>
          </p:cNvPr>
          <p:cNvSpPr>
            <a:spLocks noGrp="1"/>
          </p:cNvSpPr>
          <p:nvPr>
            <p:ph type="body" sz="quarter" idx="12" hasCustomPrompt="1"/>
          </p:nvPr>
        </p:nvSpPr>
        <p:spPr>
          <a:xfrm>
            <a:off x="1453613" y="4410635"/>
            <a:ext cx="4136055" cy="1540148"/>
          </a:xfrm>
          <a:prstGeom prst="rect">
            <a:avLst/>
          </a:prstGeom>
        </p:spPr>
        <p:txBody>
          <a:bodyPr tIns="251999">
            <a:noAutofit/>
          </a:bodyPr>
          <a:lstStyle>
            <a:lvl1pPr marL="0" indent="0" algn="ctr">
              <a:buNone/>
              <a:defRPr sz="2000"/>
            </a:lvl1pPr>
            <a:lvl2pPr algn="ctr">
              <a:defRPr sz="2000"/>
            </a:lvl2pPr>
            <a:lvl3pPr algn="ctr">
              <a:defRPr sz="2000"/>
            </a:lvl3pPr>
            <a:lvl4pPr algn="ctr">
              <a:defRPr sz="2000"/>
            </a:lvl4pPr>
            <a:lvl5pPr algn="ctr">
              <a:defRPr sz="2000"/>
            </a:lvl5pPr>
          </a:lstStyle>
          <a:p>
            <a:pPr lvl="0"/>
            <a:r>
              <a:rPr lang="sv-SE" dirty="0"/>
              <a:t>Lägg till text</a:t>
            </a:r>
          </a:p>
        </p:txBody>
      </p:sp>
      <p:sp>
        <p:nvSpPr>
          <p:cNvPr id="4" name="Rubrik 3">
            <a:extLst>
              <a:ext uri="{FF2B5EF4-FFF2-40B4-BE49-F238E27FC236}">
                <a16:creationId xmlns:a16="http://schemas.microsoft.com/office/drawing/2014/main" id="{97C0CC2F-CA4D-2964-C73A-E23DD9A89EE4}"/>
              </a:ext>
            </a:extLst>
          </p:cNvPr>
          <p:cNvSpPr>
            <a:spLocks noGrp="1"/>
          </p:cNvSpPr>
          <p:nvPr>
            <p:ph type="title"/>
          </p:nvPr>
        </p:nvSpPr>
        <p:spPr>
          <a:xfrm>
            <a:off x="838200" y="-1358572"/>
            <a:ext cx="10515600" cy="1325563"/>
          </a:xfrm>
        </p:spPr>
        <p:txBody>
          <a:bodyPr/>
          <a:lstStyle/>
          <a:p>
            <a:r>
              <a:rPr lang="sv-SE" dirty="0"/>
              <a:t>Klicka här för att ändra mall för rubrikformat</a:t>
            </a:r>
          </a:p>
        </p:txBody>
      </p:sp>
      <p:pic>
        <p:nvPicPr>
          <p:cNvPr id="7" name="Bildobjekt 5">
            <a:extLst>
              <a:ext uri="{FF2B5EF4-FFF2-40B4-BE49-F238E27FC236}">
                <a16:creationId xmlns:a16="http://schemas.microsoft.com/office/drawing/2014/main" id="{6ACFE3FF-3045-76C8-0EAD-E39E2296EAA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
        <p:nvSpPr>
          <p:cNvPr id="8" name="Platshållare för text 4">
            <a:extLst>
              <a:ext uri="{FF2B5EF4-FFF2-40B4-BE49-F238E27FC236}">
                <a16:creationId xmlns:a16="http://schemas.microsoft.com/office/drawing/2014/main" id="{87472ED7-CF0D-0CDF-D79E-853E8C8EDBAE}"/>
              </a:ext>
            </a:extLst>
          </p:cNvPr>
          <p:cNvSpPr>
            <a:spLocks noGrp="1"/>
          </p:cNvSpPr>
          <p:nvPr>
            <p:ph type="body" sz="quarter" idx="13" hasCustomPrompt="1"/>
          </p:nvPr>
        </p:nvSpPr>
        <p:spPr>
          <a:xfrm>
            <a:off x="6128054" y="4410635"/>
            <a:ext cx="4136055" cy="1540148"/>
          </a:xfrm>
          <a:prstGeom prst="rect">
            <a:avLst/>
          </a:prstGeom>
        </p:spPr>
        <p:txBody>
          <a:bodyPr tIns="251999">
            <a:noAutofit/>
          </a:bodyPr>
          <a:lstStyle>
            <a:lvl1pPr marL="0" indent="0" algn="ctr">
              <a:buNone/>
              <a:defRPr sz="2000"/>
            </a:lvl1pPr>
            <a:lvl2pPr algn="ctr">
              <a:defRPr sz="2000"/>
            </a:lvl2pPr>
            <a:lvl3pPr algn="ctr">
              <a:defRPr sz="2000"/>
            </a:lvl3pPr>
            <a:lvl4pPr algn="ctr">
              <a:defRPr sz="2000"/>
            </a:lvl4pPr>
            <a:lvl5pPr algn="ctr">
              <a:defRPr sz="2000"/>
            </a:lvl5pPr>
          </a:lstStyle>
          <a:p>
            <a:pPr lvl="0"/>
            <a:r>
              <a:rPr lang="sv-SE" dirty="0"/>
              <a:t>Lägg till text</a:t>
            </a:r>
          </a:p>
        </p:txBody>
      </p:sp>
      <p:sp>
        <p:nvSpPr>
          <p:cNvPr id="6" name="Platshållare för text 3">
            <a:extLst>
              <a:ext uri="{FF2B5EF4-FFF2-40B4-BE49-F238E27FC236}">
                <a16:creationId xmlns:a16="http://schemas.microsoft.com/office/drawing/2014/main" id="{95D046F9-A399-DD06-B783-B1FB296F63AA}"/>
              </a:ext>
            </a:extLst>
          </p:cNvPr>
          <p:cNvSpPr>
            <a:spLocks noGrp="1"/>
          </p:cNvSpPr>
          <p:nvPr>
            <p:ph type="body" sz="quarter" idx="14" hasCustomPrompt="1"/>
          </p:nvPr>
        </p:nvSpPr>
        <p:spPr>
          <a:xfrm>
            <a:off x="4429928" y="4080511"/>
            <a:ext cx="1152660" cy="301988"/>
          </a:xfrm>
          <a:prstGeom prst="rect">
            <a:avLst/>
          </a:prstGeom>
          <a:solidFill>
            <a:srgbClr val="0E1729"/>
          </a:solidFill>
        </p:spPr>
        <p:txBody>
          <a:bodyPr wrap="none" lIns="108000" tIns="72000" rIns="108000" bIns="72000" anchor="ctr">
            <a:spAutoFit/>
          </a:bodyPr>
          <a:lstStyle>
            <a:lvl1pPr marL="0" indent="0" algn="r">
              <a:buNone/>
              <a:defRPr sz="1100" b="0" i="0">
                <a:latin typeface="Poppins" pitchFamily="2" charset="77"/>
                <a:cs typeface="Poppins" pitchFamily="2" charset="77"/>
              </a:defRPr>
            </a:lvl1pPr>
          </a:lstStyle>
          <a:p>
            <a:pPr lvl="0"/>
            <a:r>
              <a:rPr lang="sv-SE" dirty="0"/>
              <a:t>Foto: XXX XXX</a:t>
            </a:r>
          </a:p>
        </p:txBody>
      </p:sp>
      <p:sp>
        <p:nvSpPr>
          <p:cNvPr id="10" name="Platshållare för text 3">
            <a:extLst>
              <a:ext uri="{FF2B5EF4-FFF2-40B4-BE49-F238E27FC236}">
                <a16:creationId xmlns:a16="http://schemas.microsoft.com/office/drawing/2014/main" id="{7359D9D0-6D1E-EFA8-E66B-5ABD261D9981}"/>
              </a:ext>
            </a:extLst>
          </p:cNvPr>
          <p:cNvSpPr>
            <a:spLocks noGrp="1"/>
          </p:cNvSpPr>
          <p:nvPr>
            <p:ph type="body" sz="quarter" idx="15" hasCustomPrompt="1"/>
          </p:nvPr>
        </p:nvSpPr>
        <p:spPr>
          <a:xfrm>
            <a:off x="9081354" y="4080511"/>
            <a:ext cx="1152660" cy="301988"/>
          </a:xfrm>
          <a:prstGeom prst="rect">
            <a:avLst/>
          </a:prstGeom>
          <a:solidFill>
            <a:srgbClr val="0E1729"/>
          </a:solidFill>
        </p:spPr>
        <p:txBody>
          <a:bodyPr wrap="none" lIns="108000" tIns="72000" rIns="108000" bIns="72000" anchor="ctr">
            <a:spAutoFit/>
          </a:bodyPr>
          <a:lstStyle>
            <a:lvl1pPr marL="0" indent="0" algn="r">
              <a:buNone/>
              <a:defRPr sz="1100" b="0" i="0">
                <a:latin typeface="Poppins" pitchFamily="2" charset="77"/>
                <a:cs typeface="Poppins" pitchFamily="2" charset="77"/>
              </a:defRPr>
            </a:lvl1pPr>
          </a:lstStyle>
          <a:p>
            <a:pPr lvl="0"/>
            <a:r>
              <a:rPr lang="sv-SE" dirty="0"/>
              <a:t>Foto: XXX XXX</a:t>
            </a:r>
          </a:p>
        </p:txBody>
      </p:sp>
    </p:spTree>
    <p:extLst>
      <p:ext uri="{BB962C8B-B14F-4D97-AF65-F5344CB8AC3E}">
        <p14:creationId xmlns:p14="http://schemas.microsoft.com/office/powerpoint/2010/main" val="227409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rt – Äpplen">
    <p:spTree>
      <p:nvGrpSpPr>
        <p:cNvPr id="1" name=""/>
        <p:cNvGrpSpPr/>
        <p:nvPr/>
      </p:nvGrpSpPr>
      <p:grpSpPr>
        <a:xfrm>
          <a:off x="0" y="0"/>
          <a:ext cx="0" cy="0"/>
          <a:chOff x="0" y="0"/>
          <a:chExt cx="0" cy="0"/>
        </a:xfrm>
      </p:grpSpPr>
      <p:pic>
        <p:nvPicPr>
          <p:cNvPr id="5" name="Bildobjekt 5" descr="Useit, logotyp.">
            <a:extLst>
              <a:ext uri="{FF2B5EF4-FFF2-40B4-BE49-F238E27FC236}">
                <a16:creationId xmlns:a16="http://schemas.microsoft.com/office/drawing/2014/main" id="{57AAE527-E4EE-BAD3-2C2D-BF3CC8DCE3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3915" y="584986"/>
            <a:ext cx="1187829" cy="1192345"/>
          </a:xfrm>
          <a:prstGeom prst="rect">
            <a:avLst/>
          </a:prstGeom>
        </p:spPr>
      </p:pic>
      <p:sp>
        <p:nvSpPr>
          <p:cNvPr id="8" name="Platshållare för text 7">
            <a:extLst>
              <a:ext uri="{FF2B5EF4-FFF2-40B4-BE49-F238E27FC236}">
                <a16:creationId xmlns:a16="http://schemas.microsoft.com/office/drawing/2014/main" id="{CE865940-D30E-2453-E17C-60E43C6B7075}"/>
              </a:ext>
            </a:extLst>
          </p:cNvPr>
          <p:cNvSpPr>
            <a:spLocks noGrp="1"/>
          </p:cNvSpPr>
          <p:nvPr>
            <p:ph type="body" sz="quarter" idx="13" hasCustomPrompt="1"/>
          </p:nvPr>
        </p:nvSpPr>
        <p:spPr>
          <a:xfrm>
            <a:off x="8429585" y="2190350"/>
            <a:ext cx="1980670" cy="377026"/>
          </a:xfrm>
        </p:spPr>
        <p:txBody>
          <a:bodyPr wrap="none" rIns="0">
            <a:spAutoFit/>
          </a:bodyPr>
          <a:lstStyle>
            <a:lvl1pPr marL="0" indent="0" algn="r">
              <a:buNone/>
              <a:defRPr sz="2000"/>
            </a:lvl1pPr>
          </a:lstStyle>
          <a:p>
            <a:pPr lvl="0"/>
            <a:r>
              <a:rPr lang="sv-SE" dirty="0"/>
              <a:t>Uppskattad tid</a:t>
            </a:r>
          </a:p>
        </p:txBody>
      </p:sp>
      <p:sp>
        <p:nvSpPr>
          <p:cNvPr id="7" name="Platshållare för rubrik 1">
            <a:extLst>
              <a:ext uri="{FF2B5EF4-FFF2-40B4-BE49-F238E27FC236}">
                <a16:creationId xmlns:a16="http://schemas.microsoft.com/office/drawing/2014/main" id="{FF99F882-0223-5C8C-8190-A80BEB62ADD8}"/>
              </a:ext>
            </a:extLst>
          </p:cNvPr>
          <p:cNvSpPr>
            <a:spLocks noGrp="1"/>
          </p:cNvSpPr>
          <p:nvPr>
            <p:ph type="title" hasCustomPrompt="1"/>
          </p:nvPr>
        </p:nvSpPr>
        <p:spPr>
          <a:xfrm>
            <a:off x="3412556" y="2669264"/>
            <a:ext cx="6997699" cy="1349976"/>
          </a:xfrm>
          <a:prstGeom prst="rect">
            <a:avLst/>
          </a:prstGeom>
        </p:spPr>
        <p:txBody>
          <a:bodyPr vert="horz" wrap="square" lIns="91440" tIns="45720" rIns="0" bIns="72000" rtlCol="0" anchor="b">
            <a:spAutoFit/>
          </a:bodyPr>
          <a:lstStyle>
            <a:lvl1pPr algn="r">
              <a:lnSpc>
                <a:spcPct val="100000"/>
              </a:lnSpc>
              <a:defRPr sz="4000" b="1" i="0">
                <a:latin typeface="Poppins SemiBold" pitchFamily="2" charset="77"/>
                <a:cs typeface="Poppins SemiBold" pitchFamily="2" charset="77"/>
              </a:defRPr>
            </a:lvl1pPr>
          </a:lstStyle>
          <a:p>
            <a:r>
              <a:rPr lang="sv-SE" dirty="0"/>
              <a:t>Titel och </a:t>
            </a:r>
            <a:br>
              <a:rPr lang="sv-SE" dirty="0"/>
            </a:br>
            <a:r>
              <a:rPr lang="sv-SE" dirty="0"/>
              <a:t>eventuellt målgruppen</a:t>
            </a:r>
          </a:p>
        </p:txBody>
      </p:sp>
      <p:sp>
        <p:nvSpPr>
          <p:cNvPr id="11" name="Platshållare för text 7">
            <a:extLst>
              <a:ext uri="{FF2B5EF4-FFF2-40B4-BE49-F238E27FC236}">
                <a16:creationId xmlns:a16="http://schemas.microsoft.com/office/drawing/2014/main" id="{BEC5E0F0-97D9-8445-2CC5-DFE0592A7598}"/>
              </a:ext>
            </a:extLst>
          </p:cNvPr>
          <p:cNvSpPr>
            <a:spLocks noGrp="1"/>
          </p:cNvSpPr>
          <p:nvPr>
            <p:ph type="body" sz="quarter" idx="15" hasCustomPrompt="1"/>
          </p:nvPr>
        </p:nvSpPr>
        <p:spPr>
          <a:xfrm>
            <a:off x="7609488" y="4730524"/>
            <a:ext cx="2800767" cy="380480"/>
          </a:xfrm>
        </p:spPr>
        <p:txBody>
          <a:bodyPr wrap="none" tIns="36000" rIns="0" bIns="36000" anchor="ctr">
            <a:spAutoFit/>
          </a:bodyPr>
          <a:lstStyle>
            <a:lvl1pPr marL="0" indent="0" algn="r">
              <a:lnSpc>
                <a:spcPct val="100000"/>
              </a:lnSpc>
              <a:buNone/>
              <a:defRPr sz="2000" b="1" i="0">
                <a:latin typeface="Poppins SemiBold" pitchFamily="2" charset="77"/>
                <a:cs typeface="Poppins SemiBold" pitchFamily="2" charset="77"/>
              </a:defRPr>
            </a:lvl1pPr>
          </a:lstStyle>
          <a:p>
            <a:pPr lvl="0"/>
            <a:r>
              <a:rPr lang="sv-SE" dirty="0"/>
              <a:t>Förnamn Efternamn</a:t>
            </a:r>
          </a:p>
        </p:txBody>
      </p:sp>
      <p:sp>
        <p:nvSpPr>
          <p:cNvPr id="9" name="Platshållare för text 7">
            <a:extLst>
              <a:ext uri="{FF2B5EF4-FFF2-40B4-BE49-F238E27FC236}">
                <a16:creationId xmlns:a16="http://schemas.microsoft.com/office/drawing/2014/main" id="{51A0CB52-C912-7D81-912A-B37F8DE85F97}"/>
              </a:ext>
            </a:extLst>
          </p:cNvPr>
          <p:cNvSpPr>
            <a:spLocks noGrp="1"/>
          </p:cNvSpPr>
          <p:nvPr>
            <p:ph type="body" sz="quarter" idx="14" hasCustomPrompt="1"/>
          </p:nvPr>
        </p:nvSpPr>
        <p:spPr>
          <a:xfrm>
            <a:off x="6485784" y="5201709"/>
            <a:ext cx="3924471" cy="380480"/>
          </a:xfrm>
        </p:spPr>
        <p:txBody>
          <a:bodyPr wrap="none" tIns="36000" rIns="0" bIns="36000" anchor="ctr">
            <a:spAutoFit/>
          </a:bodyPr>
          <a:lstStyle>
            <a:lvl1pPr marL="0" indent="0" algn="r">
              <a:lnSpc>
                <a:spcPct val="100000"/>
              </a:lnSpc>
              <a:buNone/>
              <a:defRPr sz="2000"/>
            </a:lvl1pPr>
          </a:lstStyle>
          <a:p>
            <a:pPr lvl="0"/>
            <a:r>
              <a:rPr lang="sv-SE" dirty="0" err="1"/>
              <a:t>fornamn.efternamn@useit.se</a:t>
            </a:r>
            <a:endParaRPr lang="sv-SE" dirty="0"/>
          </a:p>
        </p:txBody>
      </p:sp>
      <p:sp>
        <p:nvSpPr>
          <p:cNvPr id="6" name="Rektangel 5">
            <a:extLst>
              <a:ext uri="{FF2B5EF4-FFF2-40B4-BE49-F238E27FC236}">
                <a16:creationId xmlns:a16="http://schemas.microsoft.com/office/drawing/2014/main" id="{7E8696D1-8F79-9606-2668-7BA718315028}"/>
              </a:ext>
              <a:ext uri="{C183D7F6-B498-43B3-948B-1728B52AA6E4}">
                <adec:decorative xmlns:adec="http://schemas.microsoft.com/office/drawing/2017/decorative" val="1"/>
              </a:ext>
            </a:extLst>
          </p:cNvPr>
          <p:cNvSpPr/>
          <p:nvPr userDrawn="1"/>
        </p:nvSpPr>
        <p:spPr>
          <a:xfrm>
            <a:off x="11004170" y="0"/>
            <a:ext cx="1187830" cy="6858001"/>
          </a:xfrm>
          <a:prstGeom prst="rect">
            <a:avLst/>
          </a:prstGeom>
          <a:solidFill>
            <a:srgbClr val="1D2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nvGrpSpPr>
          <p:cNvPr id="4" name="Grupp 3" descr="Äpple som är delat på mitten, illustration.">
            <a:extLst>
              <a:ext uri="{FF2B5EF4-FFF2-40B4-BE49-F238E27FC236}">
                <a16:creationId xmlns:a16="http://schemas.microsoft.com/office/drawing/2014/main" id="{BCBE8269-5C98-9198-214D-544D3B3632F6}"/>
              </a:ext>
            </a:extLst>
          </p:cNvPr>
          <p:cNvGrpSpPr/>
          <p:nvPr userDrawn="1"/>
        </p:nvGrpSpPr>
        <p:grpSpPr>
          <a:xfrm>
            <a:off x="587185" y="3455887"/>
            <a:ext cx="3055217" cy="2279222"/>
            <a:chOff x="587185" y="3455887"/>
            <a:chExt cx="3055217" cy="2279222"/>
          </a:xfrm>
        </p:grpSpPr>
        <p:pic>
          <p:nvPicPr>
            <p:cNvPr id="2" name="Bildobjekt 1">
              <a:extLst>
                <a:ext uri="{FF2B5EF4-FFF2-40B4-BE49-F238E27FC236}">
                  <a16:creationId xmlns:a16="http://schemas.microsoft.com/office/drawing/2014/main" id="{12CA78E9-0246-87A2-78B7-28C211EBB607}"/>
                </a:ext>
                <a:ext uri="{C183D7F6-B498-43B3-948B-1728B52AA6E4}">
                  <adec:decorative xmlns:adec="http://schemas.microsoft.com/office/drawing/2017/decorative" val="0"/>
                </a:ext>
              </a:extLst>
            </p:cNvPr>
            <p:cNvPicPr>
              <a:picLocks noChangeAspect="1"/>
            </p:cNvPicPr>
            <p:nvPr userDrawn="1"/>
          </p:nvPicPr>
          <p:blipFill>
            <a:blip r:embed="rId4"/>
            <a:stretch>
              <a:fillRect/>
            </a:stretch>
          </p:blipFill>
          <p:spPr>
            <a:xfrm>
              <a:off x="587185" y="3455887"/>
              <a:ext cx="1778000" cy="1257300"/>
            </a:xfrm>
            <a:prstGeom prst="rect">
              <a:avLst/>
            </a:prstGeom>
          </p:spPr>
        </p:pic>
        <p:pic>
          <p:nvPicPr>
            <p:cNvPr id="3" name="Bildobjekt 2">
              <a:extLst>
                <a:ext uri="{FF2B5EF4-FFF2-40B4-BE49-F238E27FC236}">
                  <a16:creationId xmlns:a16="http://schemas.microsoft.com/office/drawing/2014/main" id="{2973FFB6-42EA-33D2-6A9D-86379EB9B6B2}"/>
                </a:ext>
                <a:ext uri="{C183D7F6-B498-43B3-948B-1728B52AA6E4}">
                  <adec:decorative xmlns:adec="http://schemas.microsoft.com/office/drawing/2017/decorative" val="0"/>
                </a:ext>
              </a:extLst>
            </p:cNvPr>
            <p:cNvPicPr>
              <a:picLocks noChangeAspect="1"/>
            </p:cNvPicPr>
            <p:nvPr userDrawn="1"/>
          </p:nvPicPr>
          <p:blipFill>
            <a:blip r:embed="rId5"/>
            <a:stretch>
              <a:fillRect/>
            </a:stretch>
          </p:blipFill>
          <p:spPr>
            <a:xfrm>
              <a:off x="2512102" y="4668309"/>
              <a:ext cx="1130300" cy="1066800"/>
            </a:xfrm>
            <a:prstGeom prst="rect">
              <a:avLst/>
            </a:prstGeom>
          </p:spPr>
        </p:pic>
      </p:grpSp>
    </p:spTree>
    <p:extLst>
      <p:ext uri="{BB962C8B-B14F-4D97-AF65-F5344CB8AC3E}">
        <p14:creationId xmlns:p14="http://schemas.microsoft.com/office/powerpoint/2010/main" val="10807721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Helbild med bildtext">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43736D79-32E2-95B7-8DDC-8368812B9A8C}"/>
              </a:ext>
            </a:extLst>
          </p:cNvPr>
          <p:cNvSpPr>
            <a:spLocks noGrp="1"/>
          </p:cNvSpPr>
          <p:nvPr>
            <p:ph type="pic" sz="quarter" idx="10"/>
          </p:nvPr>
        </p:nvSpPr>
        <p:spPr>
          <a:xfrm>
            <a:off x="0" y="0"/>
            <a:ext cx="12192000" cy="6858000"/>
          </a:xfrm>
          <a:prstGeom prst="rect">
            <a:avLst/>
          </a:prstGeom>
        </p:spPr>
        <p:txBody>
          <a:bodyPr anchor="ctr"/>
          <a:lstStyle>
            <a:lvl1pPr marL="0" indent="0" algn="ctr">
              <a:buNone/>
              <a:defRPr/>
            </a:lvl1pPr>
          </a:lstStyle>
          <a:p>
            <a:endParaRPr lang="sv-SE" dirty="0"/>
          </a:p>
        </p:txBody>
      </p:sp>
      <p:sp>
        <p:nvSpPr>
          <p:cNvPr id="7" name="Rubrik 6">
            <a:extLst>
              <a:ext uri="{FF2B5EF4-FFF2-40B4-BE49-F238E27FC236}">
                <a16:creationId xmlns:a16="http://schemas.microsoft.com/office/drawing/2014/main" id="{99D5AE92-94C6-8094-8996-D3775F1CE30C}"/>
              </a:ext>
            </a:extLst>
          </p:cNvPr>
          <p:cNvSpPr>
            <a:spLocks noGrp="1"/>
          </p:cNvSpPr>
          <p:nvPr>
            <p:ph type="title" hasCustomPrompt="1"/>
          </p:nvPr>
        </p:nvSpPr>
        <p:spPr>
          <a:xfrm>
            <a:off x="838200" y="-1568779"/>
            <a:ext cx="10515600" cy="1325563"/>
          </a:xfrm>
        </p:spPr>
        <p:txBody>
          <a:bodyPr/>
          <a:lstStyle/>
          <a:p>
            <a:r>
              <a:rPr lang="sv-SE" dirty="0"/>
              <a:t>Lägg till rubrik</a:t>
            </a:r>
          </a:p>
        </p:txBody>
      </p:sp>
      <p:pic>
        <p:nvPicPr>
          <p:cNvPr id="8" name="Bildobjekt 5">
            <a:extLst>
              <a:ext uri="{FF2B5EF4-FFF2-40B4-BE49-F238E27FC236}">
                <a16:creationId xmlns:a16="http://schemas.microsoft.com/office/drawing/2014/main" id="{6C3838F2-F74B-3358-4198-01281AC499A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
        <p:nvSpPr>
          <p:cNvPr id="6" name="Platshållare för text 3">
            <a:extLst>
              <a:ext uri="{FF2B5EF4-FFF2-40B4-BE49-F238E27FC236}">
                <a16:creationId xmlns:a16="http://schemas.microsoft.com/office/drawing/2014/main" id="{407348CC-E0F2-BC5A-B738-AB8022212BCE}"/>
              </a:ext>
            </a:extLst>
          </p:cNvPr>
          <p:cNvSpPr>
            <a:spLocks noGrp="1"/>
          </p:cNvSpPr>
          <p:nvPr>
            <p:ph type="body" sz="quarter" idx="13" hasCustomPrompt="1"/>
          </p:nvPr>
        </p:nvSpPr>
        <p:spPr>
          <a:xfrm>
            <a:off x="0" y="6556012"/>
            <a:ext cx="1152660" cy="301988"/>
          </a:xfrm>
          <a:prstGeom prst="rect">
            <a:avLst/>
          </a:prstGeom>
          <a:solidFill>
            <a:srgbClr val="0E1729"/>
          </a:solidFill>
        </p:spPr>
        <p:txBody>
          <a:bodyPr wrap="none" lIns="108000" tIns="72000" rIns="108000" bIns="72000" anchor="ctr">
            <a:spAutoFit/>
          </a:bodyPr>
          <a:lstStyle>
            <a:lvl1pPr marL="0" indent="0" algn="l">
              <a:buNone/>
              <a:defRPr sz="1100" b="0" i="0">
                <a:latin typeface="Poppins" pitchFamily="2" charset="77"/>
                <a:cs typeface="Poppins" pitchFamily="2" charset="77"/>
              </a:defRPr>
            </a:lvl1pPr>
          </a:lstStyle>
          <a:p>
            <a:pPr lvl="0"/>
            <a:r>
              <a:rPr lang="sv-SE" dirty="0"/>
              <a:t>Foto: XXX XXX</a:t>
            </a:r>
          </a:p>
        </p:txBody>
      </p:sp>
    </p:spTree>
    <p:extLst>
      <p:ext uri="{BB962C8B-B14F-4D97-AF65-F5344CB8AC3E}">
        <p14:creationId xmlns:p14="http://schemas.microsoft.com/office/powerpoint/2010/main" val="41855869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ild stor">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43736D79-32E2-95B7-8DDC-8368812B9A8C}"/>
              </a:ext>
            </a:extLst>
          </p:cNvPr>
          <p:cNvSpPr>
            <a:spLocks noGrp="1"/>
          </p:cNvSpPr>
          <p:nvPr>
            <p:ph type="pic" sz="quarter" idx="10"/>
          </p:nvPr>
        </p:nvSpPr>
        <p:spPr>
          <a:xfrm>
            <a:off x="2009873" y="566100"/>
            <a:ext cx="8172254" cy="5725801"/>
          </a:xfrm>
          <a:prstGeom prst="rect">
            <a:avLst/>
          </a:prstGeom>
        </p:spPr>
        <p:txBody>
          <a:bodyPr anchor="ctr"/>
          <a:lstStyle>
            <a:lvl1pPr marL="0" indent="0" algn="ctr">
              <a:buNone/>
              <a:defRPr/>
            </a:lvl1pPr>
          </a:lstStyle>
          <a:p>
            <a:endParaRPr lang="sv-SE"/>
          </a:p>
        </p:txBody>
      </p:sp>
      <p:sp>
        <p:nvSpPr>
          <p:cNvPr id="2" name="Rubrik 1">
            <a:extLst>
              <a:ext uri="{FF2B5EF4-FFF2-40B4-BE49-F238E27FC236}">
                <a16:creationId xmlns:a16="http://schemas.microsoft.com/office/drawing/2014/main" id="{9219C886-3726-DB58-5DFC-174C47708C12}"/>
              </a:ext>
            </a:extLst>
          </p:cNvPr>
          <p:cNvSpPr>
            <a:spLocks noGrp="1"/>
          </p:cNvSpPr>
          <p:nvPr>
            <p:ph type="title"/>
          </p:nvPr>
        </p:nvSpPr>
        <p:spPr>
          <a:xfrm>
            <a:off x="838200" y="-1537248"/>
            <a:ext cx="10515600" cy="1325563"/>
          </a:xfrm>
        </p:spPr>
        <p:txBody>
          <a:bodyPr/>
          <a:lstStyle/>
          <a:p>
            <a:r>
              <a:rPr lang="sv-SE"/>
              <a:t>Klicka här för att ändra mall för rubrikformat</a:t>
            </a:r>
          </a:p>
        </p:txBody>
      </p:sp>
      <p:pic>
        <p:nvPicPr>
          <p:cNvPr id="4" name="Bildobjekt 5">
            <a:extLst>
              <a:ext uri="{FF2B5EF4-FFF2-40B4-BE49-F238E27FC236}">
                <a16:creationId xmlns:a16="http://schemas.microsoft.com/office/drawing/2014/main" id="{27FE44CB-C9E2-FC72-E3A2-680985759FD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
        <p:nvSpPr>
          <p:cNvPr id="6" name="Platshållare för text 3">
            <a:extLst>
              <a:ext uri="{FF2B5EF4-FFF2-40B4-BE49-F238E27FC236}">
                <a16:creationId xmlns:a16="http://schemas.microsoft.com/office/drawing/2014/main" id="{039CFF96-CA2C-3C4C-70BD-663D3A274BDB}"/>
              </a:ext>
            </a:extLst>
          </p:cNvPr>
          <p:cNvSpPr>
            <a:spLocks noGrp="1"/>
          </p:cNvSpPr>
          <p:nvPr>
            <p:ph type="body" sz="quarter" idx="13" hasCustomPrompt="1"/>
          </p:nvPr>
        </p:nvSpPr>
        <p:spPr>
          <a:xfrm>
            <a:off x="9029467" y="6327803"/>
            <a:ext cx="1152660" cy="301988"/>
          </a:xfrm>
          <a:prstGeom prst="rect">
            <a:avLst/>
          </a:prstGeom>
          <a:solidFill>
            <a:srgbClr val="0E1729"/>
          </a:solidFill>
        </p:spPr>
        <p:txBody>
          <a:bodyPr wrap="none" lIns="108000" tIns="72000" rIns="108000" bIns="72000" anchor="ctr">
            <a:spAutoFit/>
          </a:bodyPr>
          <a:lstStyle>
            <a:lvl1pPr marL="0" indent="0" algn="r">
              <a:buNone/>
              <a:defRPr sz="1100" b="0" i="0">
                <a:latin typeface="Poppins" pitchFamily="2" charset="77"/>
                <a:cs typeface="Poppins" pitchFamily="2" charset="77"/>
              </a:defRPr>
            </a:lvl1pPr>
          </a:lstStyle>
          <a:p>
            <a:pPr lvl="0"/>
            <a:r>
              <a:rPr lang="sv-SE" dirty="0"/>
              <a:t>Foto: XXX XXX</a:t>
            </a:r>
          </a:p>
        </p:txBody>
      </p:sp>
    </p:spTree>
    <p:extLst>
      <p:ext uri="{BB962C8B-B14F-4D97-AF65-F5344CB8AC3E}">
        <p14:creationId xmlns:p14="http://schemas.microsoft.com/office/powerpoint/2010/main" val="3762579985"/>
      </p:ext>
    </p:extLst>
  </p:cSld>
  <p:clrMapOvr>
    <a:masterClrMapping/>
  </p:clrMapOvr>
  <p:extLst>
    <p:ext uri="{DCECCB84-F9BA-43D5-87BE-67443E8EF086}">
      <p15:sldGuideLst xmlns:p15="http://schemas.microsoft.com/office/powerpoint/2012/main">
        <p15:guide id="1" orient="horz" pos="3974" userDrawn="1">
          <p15:clr>
            <a:srgbClr val="FBAE40"/>
          </p15:clr>
        </p15:guide>
        <p15:guide id="2" pos="733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vå fyrkantiga bilder">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B9EC4CA-7F2F-9908-4CC6-5BFFE1374742}"/>
              </a:ext>
            </a:extLst>
          </p:cNvPr>
          <p:cNvSpPr>
            <a:spLocks noGrp="1"/>
          </p:cNvSpPr>
          <p:nvPr>
            <p:ph type="pic" sz="quarter" idx="10"/>
          </p:nvPr>
        </p:nvSpPr>
        <p:spPr>
          <a:xfrm>
            <a:off x="6286115" y="1480829"/>
            <a:ext cx="3880125" cy="3915058"/>
          </a:xfrm>
          <a:prstGeom prst="rect">
            <a:avLst/>
          </a:prstGeom>
        </p:spPr>
        <p:txBody>
          <a:bodyPr anchor="ctr"/>
          <a:lstStyle>
            <a:lvl1pPr marL="0" indent="0" algn="ctr">
              <a:buNone/>
              <a:defRPr/>
            </a:lvl1pPr>
          </a:lstStyle>
          <a:p>
            <a:endParaRPr lang="sv-SE"/>
          </a:p>
        </p:txBody>
      </p:sp>
      <p:sp>
        <p:nvSpPr>
          <p:cNvPr id="4" name="Rubrik 3">
            <a:extLst>
              <a:ext uri="{FF2B5EF4-FFF2-40B4-BE49-F238E27FC236}">
                <a16:creationId xmlns:a16="http://schemas.microsoft.com/office/drawing/2014/main" id="{4844F01C-2B64-9D1D-675E-8E08112D9FEA}"/>
              </a:ext>
            </a:extLst>
          </p:cNvPr>
          <p:cNvSpPr>
            <a:spLocks noGrp="1"/>
          </p:cNvSpPr>
          <p:nvPr>
            <p:ph type="title"/>
          </p:nvPr>
        </p:nvSpPr>
        <p:spPr>
          <a:xfrm>
            <a:off x="838200" y="-1400613"/>
            <a:ext cx="10515600" cy="1325563"/>
          </a:xfrm>
        </p:spPr>
        <p:txBody>
          <a:bodyPr/>
          <a:lstStyle/>
          <a:p>
            <a:r>
              <a:rPr lang="sv-SE"/>
              <a:t>Klicka här för att ändra mall för rubrikformat</a:t>
            </a:r>
          </a:p>
        </p:txBody>
      </p:sp>
      <p:pic>
        <p:nvPicPr>
          <p:cNvPr id="5" name="Bildobjekt 5">
            <a:extLst>
              <a:ext uri="{FF2B5EF4-FFF2-40B4-BE49-F238E27FC236}">
                <a16:creationId xmlns:a16="http://schemas.microsoft.com/office/drawing/2014/main" id="{716911D2-E08D-5258-282D-B0DBD038D69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
        <p:nvSpPr>
          <p:cNvPr id="10" name="Platshållare för bild 2">
            <a:extLst>
              <a:ext uri="{FF2B5EF4-FFF2-40B4-BE49-F238E27FC236}">
                <a16:creationId xmlns:a16="http://schemas.microsoft.com/office/drawing/2014/main" id="{73141731-4BF2-0FE1-F906-33A3F4BC8D99}"/>
              </a:ext>
            </a:extLst>
          </p:cNvPr>
          <p:cNvSpPr>
            <a:spLocks noGrp="1"/>
          </p:cNvSpPr>
          <p:nvPr>
            <p:ph type="pic" sz="quarter" idx="11"/>
          </p:nvPr>
        </p:nvSpPr>
        <p:spPr>
          <a:xfrm>
            <a:off x="2048360" y="1480827"/>
            <a:ext cx="3667552" cy="3915059"/>
          </a:xfrm>
          <a:prstGeom prst="rect">
            <a:avLst/>
          </a:prstGeom>
        </p:spPr>
        <p:txBody>
          <a:bodyPr anchor="ctr"/>
          <a:lstStyle>
            <a:lvl1pPr marL="0" indent="0" algn="ctr">
              <a:buNone/>
              <a:defRPr/>
            </a:lvl1pPr>
          </a:lstStyle>
          <a:p>
            <a:endParaRPr lang="sv-SE"/>
          </a:p>
        </p:txBody>
      </p:sp>
      <p:sp>
        <p:nvSpPr>
          <p:cNvPr id="7" name="Platshållare för text 3">
            <a:extLst>
              <a:ext uri="{FF2B5EF4-FFF2-40B4-BE49-F238E27FC236}">
                <a16:creationId xmlns:a16="http://schemas.microsoft.com/office/drawing/2014/main" id="{47328743-9AED-5AF5-D147-8C197963D35C}"/>
              </a:ext>
            </a:extLst>
          </p:cNvPr>
          <p:cNvSpPr>
            <a:spLocks noGrp="1"/>
          </p:cNvSpPr>
          <p:nvPr>
            <p:ph type="body" sz="quarter" idx="13" hasCustomPrompt="1"/>
          </p:nvPr>
        </p:nvSpPr>
        <p:spPr>
          <a:xfrm>
            <a:off x="9013580" y="5424022"/>
            <a:ext cx="1152660" cy="301988"/>
          </a:xfrm>
          <a:prstGeom prst="rect">
            <a:avLst/>
          </a:prstGeom>
          <a:solidFill>
            <a:srgbClr val="0E1729"/>
          </a:solidFill>
        </p:spPr>
        <p:txBody>
          <a:bodyPr wrap="none" lIns="108000" tIns="72000" rIns="108000" bIns="72000" anchor="ctr">
            <a:spAutoFit/>
          </a:bodyPr>
          <a:lstStyle>
            <a:lvl1pPr marL="0" indent="0" algn="r">
              <a:buNone/>
              <a:defRPr sz="1100" b="0" i="0">
                <a:latin typeface="Poppins" pitchFamily="2" charset="77"/>
                <a:cs typeface="Poppins" pitchFamily="2" charset="77"/>
              </a:defRPr>
            </a:lvl1pPr>
          </a:lstStyle>
          <a:p>
            <a:pPr lvl="0"/>
            <a:r>
              <a:rPr lang="sv-SE" dirty="0"/>
              <a:t>Foto: XXX XXX</a:t>
            </a:r>
          </a:p>
        </p:txBody>
      </p:sp>
      <p:sp>
        <p:nvSpPr>
          <p:cNvPr id="9" name="Platshållare för text 3">
            <a:extLst>
              <a:ext uri="{FF2B5EF4-FFF2-40B4-BE49-F238E27FC236}">
                <a16:creationId xmlns:a16="http://schemas.microsoft.com/office/drawing/2014/main" id="{6370E362-699D-A1E4-E10D-4356817AD73E}"/>
              </a:ext>
            </a:extLst>
          </p:cNvPr>
          <p:cNvSpPr>
            <a:spLocks noGrp="1"/>
          </p:cNvSpPr>
          <p:nvPr>
            <p:ph type="body" sz="quarter" idx="14" hasCustomPrompt="1"/>
          </p:nvPr>
        </p:nvSpPr>
        <p:spPr>
          <a:xfrm>
            <a:off x="4563252" y="5424022"/>
            <a:ext cx="1152660" cy="301988"/>
          </a:xfrm>
          <a:prstGeom prst="rect">
            <a:avLst/>
          </a:prstGeom>
          <a:solidFill>
            <a:srgbClr val="0E1729"/>
          </a:solidFill>
        </p:spPr>
        <p:txBody>
          <a:bodyPr wrap="none" lIns="108000" tIns="72000" rIns="108000" bIns="72000" anchor="ctr">
            <a:spAutoFit/>
          </a:bodyPr>
          <a:lstStyle>
            <a:lvl1pPr marL="0" indent="0" algn="r">
              <a:buNone/>
              <a:defRPr sz="1100" b="0" i="0">
                <a:latin typeface="Poppins" pitchFamily="2" charset="77"/>
                <a:cs typeface="Poppins" pitchFamily="2" charset="77"/>
              </a:defRPr>
            </a:lvl1pPr>
          </a:lstStyle>
          <a:p>
            <a:pPr lvl="0"/>
            <a:r>
              <a:rPr lang="sv-SE" dirty="0"/>
              <a:t>Foto: XXX XXX</a:t>
            </a:r>
          </a:p>
        </p:txBody>
      </p:sp>
    </p:spTree>
    <p:extLst>
      <p:ext uri="{BB962C8B-B14F-4D97-AF65-F5344CB8AC3E}">
        <p14:creationId xmlns:p14="http://schemas.microsoft.com/office/powerpoint/2010/main" val="10988746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vå stående bilder">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43736D79-32E2-95B7-8DDC-8368812B9A8C}"/>
              </a:ext>
            </a:extLst>
          </p:cNvPr>
          <p:cNvSpPr>
            <a:spLocks noGrp="1"/>
          </p:cNvSpPr>
          <p:nvPr>
            <p:ph type="pic" sz="quarter" idx="10"/>
          </p:nvPr>
        </p:nvSpPr>
        <p:spPr>
          <a:xfrm>
            <a:off x="2025761" y="544264"/>
            <a:ext cx="3817530" cy="5769467"/>
          </a:xfrm>
          <a:prstGeom prst="rect">
            <a:avLst/>
          </a:prstGeom>
        </p:spPr>
        <p:txBody>
          <a:bodyPr anchor="ctr"/>
          <a:lstStyle>
            <a:lvl1pPr marL="0" indent="0" algn="ctr">
              <a:buNone/>
              <a:defRPr/>
            </a:lvl1pPr>
          </a:lstStyle>
          <a:p>
            <a:endParaRPr lang="sv-SE"/>
          </a:p>
        </p:txBody>
      </p:sp>
      <p:sp>
        <p:nvSpPr>
          <p:cNvPr id="2" name="Rubrik 1">
            <a:extLst>
              <a:ext uri="{FF2B5EF4-FFF2-40B4-BE49-F238E27FC236}">
                <a16:creationId xmlns:a16="http://schemas.microsoft.com/office/drawing/2014/main" id="{46EADC4F-DB0E-B819-0ADC-186038E09ED6}"/>
              </a:ext>
            </a:extLst>
          </p:cNvPr>
          <p:cNvSpPr>
            <a:spLocks noGrp="1"/>
          </p:cNvSpPr>
          <p:nvPr>
            <p:ph type="title"/>
          </p:nvPr>
        </p:nvSpPr>
        <p:spPr>
          <a:xfrm>
            <a:off x="838200" y="-1537248"/>
            <a:ext cx="10515600" cy="1325563"/>
          </a:xfrm>
        </p:spPr>
        <p:txBody>
          <a:bodyPr/>
          <a:lstStyle/>
          <a:p>
            <a:r>
              <a:rPr lang="sv-SE"/>
              <a:t>Klicka här för att ändra mall för rubrikformat</a:t>
            </a:r>
          </a:p>
        </p:txBody>
      </p:sp>
      <p:pic>
        <p:nvPicPr>
          <p:cNvPr id="4" name="Bildobjekt 5">
            <a:extLst>
              <a:ext uri="{FF2B5EF4-FFF2-40B4-BE49-F238E27FC236}">
                <a16:creationId xmlns:a16="http://schemas.microsoft.com/office/drawing/2014/main" id="{5D34F13D-DD57-A360-4F32-96E6C5A58C6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
        <p:nvSpPr>
          <p:cNvPr id="10" name="Platshållare för bild 2">
            <a:extLst>
              <a:ext uri="{FF2B5EF4-FFF2-40B4-BE49-F238E27FC236}">
                <a16:creationId xmlns:a16="http://schemas.microsoft.com/office/drawing/2014/main" id="{92766553-B993-0E4D-5BB2-544E7104CC49}"/>
              </a:ext>
            </a:extLst>
          </p:cNvPr>
          <p:cNvSpPr>
            <a:spLocks noGrp="1"/>
          </p:cNvSpPr>
          <p:nvPr>
            <p:ph type="pic" sz="quarter" idx="11"/>
          </p:nvPr>
        </p:nvSpPr>
        <p:spPr>
          <a:xfrm>
            <a:off x="6381719" y="544263"/>
            <a:ext cx="3817530" cy="5769467"/>
          </a:xfrm>
          <a:prstGeom prst="rect">
            <a:avLst/>
          </a:prstGeom>
        </p:spPr>
        <p:txBody>
          <a:bodyPr anchor="ctr"/>
          <a:lstStyle>
            <a:lvl1pPr marL="0" indent="0" algn="ctr">
              <a:buNone/>
              <a:defRPr/>
            </a:lvl1pPr>
          </a:lstStyle>
          <a:p>
            <a:endParaRPr lang="sv-SE" dirty="0"/>
          </a:p>
        </p:txBody>
      </p:sp>
      <p:sp>
        <p:nvSpPr>
          <p:cNvPr id="7" name="Platshållare för text 3">
            <a:extLst>
              <a:ext uri="{FF2B5EF4-FFF2-40B4-BE49-F238E27FC236}">
                <a16:creationId xmlns:a16="http://schemas.microsoft.com/office/drawing/2014/main" id="{881A1C0A-5453-B965-3A5D-B3C2E9D2B210}"/>
              </a:ext>
            </a:extLst>
          </p:cNvPr>
          <p:cNvSpPr>
            <a:spLocks noGrp="1"/>
          </p:cNvSpPr>
          <p:nvPr>
            <p:ph type="body" sz="quarter" idx="14" hasCustomPrompt="1"/>
          </p:nvPr>
        </p:nvSpPr>
        <p:spPr>
          <a:xfrm>
            <a:off x="4690631" y="6341867"/>
            <a:ext cx="1152660" cy="301988"/>
          </a:xfrm>
          <a:prstGeom prst="rect">
            <a:avLst/>
          </a:prstGeom>
          <a:solidFill>
            <a:srgbClr val="0E1729"/>
          </a:solidFill>
        </p:spPr>
        <p:txBody>
          <a:bodyPr wrap="none" lIns="108000" tIns="72000" rIns="108000" bIns="72000" anchor="ctr">
            <a:spAutoFit/>
          </a:bodyPr>
          <a:lstStyle>
            <a:lvl1pPr marL="0" indent="0" algn="r">
              <a:buNone/>
              <a:defRPr sz="1100" b="0" i="0">
                <a:latin typeface="Poppins" pitchFamily="2" charset="77"/>
                <a:cs typeface="Poppins" pitchFamily="2" charset="77"/>
              </a:defRPr>
            </a:lvl1pPr>
          </a:lstStyle>
          <a:p>
            <a:pPr lvl="0"/>
            <a:r>
              <a:rPr lang="sv-SE" dirty="0"/>
              <a:t>Foto: XXX XXX</a:t>
            </a:r>
          </a:p>
        </p:txBody>
      </p:sp>
      <p:sp>
        <p:nvSpPr>
          <p:cNvPr id="8" name="Platshållare för text 3">
            <a:extLst>
              <a:ext uri="{FF2B5EF4-FFF2-40B4-BE49-F238E27FC236}">
                <a16:creationId xmlns:a16="http://schemas.microsoft.com/office/drawing/2014/main" id="{8E33A035-0F0F-7673-EC81-A6BC62F9462E}"/>
              </a:ext>
            </a:extLst>
          </p:cNvPr>
          <p:cNvSpPr>
            <a:spLocks noGrp="1"/>
          </p:cNvSpPr>
          <p:nvPr>
            <p:ph type="body" sz="quarter" idx="15" hasCustomPrompt="1"/>
          </p:nvPr>
        </p:nvSpPr>
        <p:spPr>
          <a:xfrm>
            <a:off x="9046589" y="6341867"/>
            <a:ext cx="1152660" cy="301988"/>
          </a:xfrm>
          <a:prstGeom prst="rect">
            <a:avLst/>
          </a:prstGeom>
          <a:solidFill>
            <a:srgbClr val="0E1729"/>
          </a:solidFill>
        </p:spPr>
        <p:txBody>
          <a:bodyPr wrap="none" lIns="108000" tIns="72000" rIns="108000" bIns="72000" anchor="ctr">
            <a:spAutoFit/>
          </a:bodyPr>
          <a:lstStyle>
            <a:lvl1pPr marL="0" indent="0" algn="r">
              <a:buNone/>
              <a:defRPr sz="1100" b="0" i="0">
                <a:latin typeface="Poppins" pitchFamily="2" charset="77"/>
                <a:cs typeface="Poppins" pitchFamily="2" charset="77"/>
              </a:defRPr>
            </a:lvl1pPr>
          </a:lstStyle>
          <a:p>
            <a:pPr lvl="0"/>
            <a:r>
              <a:rPr lang="sv-SE" dirty="0"/>
              <a:t>Foto: XXX XXX</a:t>
            </a:r>
          </a:p>
        </p:txBody>
      </p:sp>
    </p:spTree>
    <p:extLst>
      <p:ext uri="{BB962C8B-B14F-4D97-AF65-F5344CB8AC3E}">
        <p14:creationId xmlns:p14="http://schemas.microsoft.com/office/powerpoint/2010/main" val="40790944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vå liggande bilder">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43736D79-32E2-95B7-8DDC-8368812B9A8C}"/>
              </a:ext>
            </a:extLst>
          </p:cNvPr>
          <p:cNvSpPr>
            <a:spLocks noGrp="1"/>
          </p:cNvSpPr>
          <p:nvPr>
            <p:ph type="pic" sz="quarter" idx="10"/>
          </p:nvPr>
        </p:nvSpPr>
        <p:spPr>
          <a:xfrm>
            <a:off x="3870313" y="544263"/>
            <a:ext cx="6311814" cy="2615521"/>
          </a:xfrm>
          <a:prstGeom prst="rect">
            <a:avLst/>
          </a:prstGeom>
        </p:spPr>
        <p:txBody>
          <a:bodyPr anchor="ctr"/>
          <a:lstStyle>
            <a:lvl1pPr marL="0" indent="0" algn="ctr">
              <a:buNone/>
              <a:defRPr/>
            </a:lvl1pPr>
          </a:lstStyle>
          <a:p>
            <a:endParaRPr lang="sv-SE"/>
          </a:p>
        </p:txBody>
      </p:sp>
      <p:sp>
        <p:nvSpPr>
          <p:cNvPr id="2" name="Rubrik 1">
            <a:extLst>
              <a:ext uri="{FF2B5EF4-FFF2-40B4-BE49-F238E27FC236}">
                <a16:creationId xmlns:a16="http://schemas.microsoft.com/office/drawing/2014/main" id="{46EADC4F-DB0E-B819-0ADC-186038E09ED6}"/>
              </a:ext>
            </a:extLst>
          </p:cNvPr>
          <p:cNvSpPr>
            <a:spLocks noGrp="1"/>
          </p:cNvSpPr>
          <p:nvPr>
            <p:ph type="title"/>
          </p:nvPr>
        </p:nvSpPr>
        <p:spPr>
          <a:xfrm>
            <a:off x="838200" y="-1537248"/>
            <a:ext cx="10515600" cy="1325563"/>
          </a:xfrm>
        </p:spPr>
        <p:txBody>
          <a:bodyPr/>
          <a:lstStyle/>
          <a:p>
            <a:r>
              <a:rPr lang="sv-SE"/>
              <a:t>Klicka här för att ändra mall för rubrikformat</a:t>
            </a:r>
          </a:p>
        </p:txBody>
      </p:sp>
      <p:pic>
        <p:nvPicPr>
          <p:cNvPr id="4" name="Bildobjekt 5">
            <a:extLst>
              <a:ext uri="{FF2B5EF4-FFF2-40B4-BE49-F238E27FC236}">
                <a16:creationId xmlns:a16="http://schemas.microsoft.com/office/drawing/2014/main" id="{5D34F13D-DD57-A360-4F32-96E6C5A58C6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
        <p:nvSpPr>
          <p:cNvPr id="5" name="Platshållare för bild 2">
            <a:extLst>
              <a:ext uri="{FF2B5EF4-FFF2-40B4-BE49-F238E27FC236}">
                <a16:creationId xmlns:a16="http://schemas.microsoft.com/office/drawing/2014/main" id="{76B0D8F0-120E-410E-765A-F832D7324240}"/>
              </a:ext>
            </a:extLst>
          </p:cNvPr>
          <p:cNvSpPr>
            <a:spLocks noGrp="1"/>
          </p:cNvSpPr>
          <p:nvPr>
            <p:ph type="pic" sz="quarter" idx="11"/>
          </p:nvPr>
        </p:nvSpPr>
        <p:spPr>
          <a:xfrm>
            <a:off x="2025761" y="3698214"/>
            <a:ext cx="6311814" cy="2615520"/>
          </a:xfrm>
          <a:prstGeom prst="rect">
            <a:avLst/>
          </a:prstGeom>
        </p:spPr>
        <p:txBody>
          <a:bodyPr anchor="ctr"/>
          <a:lstStyle>
            <a:lvl1pPr marL="0" indent="0" algn="ctr">
              <a:buNone/>
              <a:defRPr/>
            </a:lvl1pPr>
          </a:lstStyle>
          <a:p>
            <a:endParaRPr lang="sv-SE"/>
          </a:p>
        </p:txBody>
      </p:sp>
      <p:sp>
        <p:nvSpPr>
          <p:cNvPr id="6" name="Platshållare för text 3">
            <a:extLst>
              <a:ext uri="{FF2B5EF4-FFF2-40B4-BE49-F238E27FC236}">
                <a16:creationId xmlns:a16="http://schemas.microsoft.com/office/drawing/2014/main" id="{A61D0933-1B9E-FB77-B63B-747CD75A34BF}"/>
              </a:ext>
            </a:extLst>
          </p:cNvPr>
          <p:cNvSpPr>
            <a:spLocks noGrp="1"/>
          </p:cNvSpPr>
          <p:nvPr>
            <p:ph type="body" sz="quarter" idx="12" hasCustomPrompt="1"/>
          </p:nvPr>
        </p:nvSpPr>
        <p:spPr>
          <a:xfrm>
            <a:off x="7184915" y="6345977"/>
            <a:ext cx="1152660" cy="301988"/>
          </a:xfrm>
          <a:prstGeom prst="rect">
            <a:avLst/>
          </a:prstGeom>
          <a:solidFill>
            <a:srgbClr val="0E1729"/>
          </a:solidFill>
        </p:spPr>
        <p:txBody>
          <a:bodyPr wrap="none" lIns="108000" tIns="72000" rIns="108000" bIns="72000" anchor="ctr">
            <a:spAutoFit/>
          </a:bodyPr>
          <a:lstStyle>
            <a:lvl1pPr marL="0" indent="0" algn="r">
              <a:buNone/>
              <a:defRPr sz="1100" b="0" i="0">
                <a:latin typeface="Poppins" pitchFamily="2" charset="77"/>
                <a:cs typeface="Poppins" pitchFamily="2" charset="77"/>
              </a:defRPr>
            </a:lvl1pPr>
          </a:lstStyle>
          <a:p>
            <a:pPr lvl="0"/>
            <a:r>
              <a:rPr lang="sv-SE" dirty="0"/>
              <a:t>Foto: XXX XXX</a:t>
            </a:r>
          </a:p>
        </p:txBody>
      </p:sp>
      <p:sp>
        <p:nvSpPr>
          <p:cNvPr id="7" name="Platshållare för text 3">
            <a:extLst>
              <a:ext uri="{FF2B5EF4-FFF2-40B4-BE49-F238E27FC236}">
                <a16:creationId xmlns:a16="http://schemas.microsoft.com/office/drawing/2014/main" id="{EFCDB900-E665-168D-6657-2EF0B01D75D5}"/>
              </a:ext>
            </a:extLst>
          </p:cNvPr>
          <p:cNvSpPr>
            <a:spLocks noGrp="1"/>
          </p:cNvSpPr>
          <p:nvPr>
            <p:ph type="body" sz="quarter" idx="13" hasCustomPrompt="1"/>
          </p:nvPr>
        </p:nvSpPr>
        <p:spPr>
          <a:xfrm>
            <a:off x="9015399" y="3207293"/>
            <a:ext cx="1152660" cy="301988"/>
          </a:xfrm>
          <a:prstGeom prst="rect">
            <a:avLst/>
          </a:prstGeom>
          <a:solidFill>
            <a:srgbClr val="0E1729"/>
          </a:solidFill>
        </p:spPr>
        <p:txBody>
          <a:bodyPr wrap="none" lIns="108000" tIns="72000" rIns="108000" bIns="72000" anchor="ctr">
            <a:spAutoFit/>
          </a:bodyPr>
          <a:lstStyle>
            <a:lvl1pPr marL="0" indent="0" algn="r">
              <a:buNone/>
              <a:defRPr sz="1100" b="0" i="0">
                <a:latin typeface="Poppins" pitchFamily="2" charset="77"/>
                <a:cs typeface="Poppins" pitchFamily="2" charset="77"/>
              </a:defRPr>
            </a:lvl1pPr>
          </a:lstStyle>
          <a:p>
            <a:pPr lvl="0"/>
            <a:r>
              <a:rPr lang="sv-SE" dirty="0"/>
              <a:t>Foto: XXX XXX</a:t>
            </a:r>
          </a:p>
        </p:txBody>
      </p:sp>
    </p:spTree>
    <p:extLst>
      <p:ext uri="{BB962C8B-B14F-4D97-AF65-F5344CB8AC3E}">
        <p14:creationId xmlns:p14="http://schemas.microsoft.com/office/powerpoint/2010/main" val="35218032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re stående bilder">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AB0C7F22-2A78-9746-8031-10B5CD4500CD}"/>
              </a:ext>
            </a:extLst>
          </p:cNvPr>
          <p:cNvSpPr>
            <a:spLocks noGrp="1"/>
          </p:cNvSpPr>
          <p:nvPr>
            <p:ph type="title" hasCustomPrompt="1"/>
          </p:nvPr>
        </p:nvSpPr>
        <p:spPr>
          <a:xfrm>
            <a:off x="838200" y="-1505717"/>
            <a:ext cx="10515600" cy="1325563"/>
          </a:xfrm>
        </p:spPr>
        <p:txBody>
          <a:bodyPr/>
          <a:lstStyle/>
          <a:p>
            <a:r>
              <a:rPr lang="sv-SE" dirty="0"/>
              <a:t>Lägg till rubrik</a:t>
            </a:r>
          </a:p>
        </p:txBody>
      </p:sp>
      <p:pic>
        <p:nvPicPr>
          <p:cNvPr id="10" name="Bildobjekt 5">
            <a:extLst>
              <a:ext uri="{FF2B5EF4-FFF2-40B4-BE49-F238E27FC236}">
                <a16:creationId xmlns:a16="http://schemas.microsoft.com/office/drawing/2014/main" id="{2508470F-92C8-A156-FB50-2EEEBC29A1B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
        <p:nvSpPr>
          <p:cNvPr id="2" name="Platshållare för bild 2">
            <a:extLst>
              <a:ext uri="{FF2B5EF4-FFF2-40B4-BE49-F238E27FC236}">
                <a16:creationId xmlns:a16="http://schemas.microsoft.com/office/drawing/2014/main" id="{4591CE6E-0C4E-52A7-AB2B-84FC76184CA2}"/>
              </a:ext>
            </a:extLst>
          </p:cNvPr>
          <p:cNvSpPr>
            <a:spLocks noGrp="1"/>
          </p:cNvSpPr>
          <p:nvPr>
            <p:ph type="pic" sz="quarter" idx="10"/>
          </p:nvPr>
        </p:nvSpPr>
        <p:spPr>
          <a:xfrm>
            <a:off x="2025760" y="544264"/>
            <a:ext cx="2340000" cy="5769467"/>
          </a:xfrm>
          <a:prstGeom prst="rect">
            <a:avLst/>
          </a:prstGeom>
        </p:spPr>
        <p:txBody>
          <a:bodyPr anchor="ctr"/>
          <a:lstStyle>
            <a:lvl1pPr marL="0" indent="0" algn="ctr">
              <a:buNone/>
              <a:defRPr/>
            </a:lvl1pPr>
          </a:lstStyle>
          <a:p>
            <a:endParaRPr lang="sv-SE" dirty="0"/>
          </a:p>
        </p:txBody>
      </p:sp>
      <p:sp>
        <p:nvSpPr>
          <p:cNvPr id="17" name="Platshållare för bild 2">
            <a:extLst>
              <a:ext uri="{FF2B5EF4-FFF2-40B4-BE49-F238E27FC236}">
                <a16:creationId xmlns:a16="http://schemas.microsoft.com/office/drawing/2014/main" id="{C0FCD281-D483-A9A6-AFBB-E6737DB87D39}"/>
              </a:ext>
            </a:extLst>
          </p:cNvPr>
          <p:cNvSpPr>
            <a:spLocks noGrp="1"/>
          </p:cNvSpPr>
          <p:nvPr>
            <p:ph type="pic" sz="quarter" idx="11"/>
          </p:nvPr>
        </p:nvSpPr>
        <p:spPr>
          <a:xfrm>
            <a:off x="4958243" y="544264"/>
            <a:ext cx="2340000" cy="5769467"/>
          </a:xfrm>
          <a:prstGeom prst="rect">
            <a:avLst/>
          </a:prstGeom>
        </p:spPr>
        <p:txBody>
          <a:bodyPr anchor="ctr"/>
          <a:lstStyle>
            <a:lvl1pPr marL="0" indent="0" algn="ctr">
              <a:buNone/>
              <a:defRPr/>
            </a:lvl1pPr>
          </a:lstStyle>
          <a:p>
            <a:endParaRPr lang="sv-SE" dirty="0"/>
          </a:p>
        </p:txBody>
      </p:sp>
      <p:sp>
        <p:nvSpPr>
          <p:cNvPr id="19" name="Platshållare för bild 2">
            <a:extLst>
              <a:ext uri="{FF2B5EF4-FFF2-40B4-BE49-F238E27FC236}">
                <a16:creationId xmlns:a16="http://schemas.microsoft.com/office/drawing/2014/main" id="{134E91CB-5856-3254-639E-15C5C5D35FCB}"/>
              </a:ext>
            </a:extLst>
          </p:cNvPr>
          <p:cNvSpPr>
            <a:spLocks noGrp="1"/>
          </p:cNvSpPr>
          <p:nvPr>
            <p:ph type="pic" sz="quarter" idx="12"/>
          </p:nvPr>
        </p:nvSpPr>
        <p:spPr>
          <a:xfrm>
            <a:off x="7826239" y="544264"/>
            <a:ext cx="2340000" cy="5769467"/>
          </a:xfrm>
          <a:prstGeom prst="rect">
            <a:avLst/>
          </a:prstGeom>
        </p:spPr>
        <p:txBody>
          <a:bodyPr anchor="ctr"/>
          <a:lstStyle>
            <a:lvl1pPr marL="0" indent="0" algn="ctr">
              <a:buNone/>
              <a:defRPr/>
            </a:lvl1pPr>
          </a:lstStyle>
          <a:p>
            <a:endParaRPr lang="sv-SE"/>
          </a:p>
        </p:txBody>
      </p:sp>
      <p:sp>
        <p:nvSpPr>
          <p:cNvPr id="3" name="Platshållare för text 3">
            <a:extLst>
              <a:ext uri="{FF2B5EF4-FFF2-40B4-BE49-F238E27FC236}">
                <a16:creationId xmlns:a16="http://schemas.microsoft.com/office/drawing/2014/main" id="{30422551-7FBD-53B3-38AE-9B9035538CF0}"/>
              </a:ext>
            </a:extLst>
          </p:cNvPr>
          <p:cNvSpPr>
            <a:spLocks noGrp="1"/>
          </p:cNvSpPr>
          <p:nvPr>
            <p:ph type="body" sz="quarter" idx="13" hasCustomPrompt="1"/>
          </p:nvPr>
        </p:nvSpPr>
        <p:spPr>
          <a:xfrm>
            <a:off x="9015399" y="6341867"/>
            <a:ext cx="1152660" cy="301988"/>
          </a:xfrm>
          <a:prstGeom prst="rect">
            <a:avLst/>
          </a:prstGeom>
          <a:solidFill>
            <a:srgbClr val="0E1729"/>
          </a:solidFill>
        </p:spPr>
        <p:txBody>
          <a:bodyPr wrap="none" lIns="108000" tIns="72000" rIns="108000" bIns="72000" anchor="ctr">
            <a:spAutoFit/>
          </a:bodyPr>
          <a:lstStyle>
            <a:lvl1pPr marL="0" indent="0" algn="r">
              <a:buNone/>
              <a:defRPr sz="1100" b="0" i="0">
                <a:latin typeface="Poppins" pitchFamily="2" charset="77"/>
                <a:cs typeface="Poppins" pitchFamily="2" charset="77"/>
              </a:defRPr>
            </a:lvl1pPr>
          </a:lstStyle>
          <a:p>
            <a:pPr lvl="0"/>
            <a:r>
              <a:rPr lang="sv-SE" dirty="0"/>
              <a:t>Foto: XXX XXX</a:t>
            </a:r>
          </a:p>
        </p:txBody>
      </p:sp>
      <p:sp>
        <p:nvSpPr>
          <p:cNvPr id="4" name="Platshållare för text 3">
            <a:extLst>
              <a:ext uri="{FF2B5EF4-FFF2-40B4-BE49-F238E27FC236}">
                <a16:creationId xmlns:a16="http://schemas.microsoft.com/office/drawing/2014/main" id="{B8395FCE-F692-6A95-D50C-A42259FD9115}"/>
              </a:ext>
            </a:extLst>
          </p:cNvPr>
          <p:cNvSpPr>
            <a:spLocks noGrp="1"/>
          </p:cNvSpPr>
          <p:nvPr>
            <p:ph type="body" sz="quarter" idx="14" hasCustomPrompt="1"/>
          </p:nvPr>
        </p:nvSpPr>
        <p:spPr>
          <a:xfrm>
            <a:off x="6137515" y="6341867"/>
            <a:ext cx="1152660" cy="301988"/>
          </a:xfrm>
          <a:prstGeom prst="rect">
            <a:avLst/>
          </a:prstGeom>
          <a:solidFill>
            <a:srgbClr val="0E1729"/>
          </a:solidFill>
        </p:spPr>
        <p:txBody>
          <a:bodyPr wrap="none" lIns="108000" tIns="72000" rIns="108000" bIns="72000" anchor="ctr">
            <a:spAutoFit/>
          </a:bodyPr>
          <a:lstStyle>
            <a:lvl1pPr marL="0" indent="0" algn="r">
              <a:buNone/>
              <a:defRPr sz="1100" b="0" i="0">
                <a:latin typeface="Poppins" pitchFamily="2" charset="77"/>
                <a:cs typeface="Poppins" pitchFamily="2" charset="77"/>
              </a:defRPr>
            </a:lvl1pPr>
          </a:lstStyle>
          <a:p>
            <a:pPr lvl="0"/>
            <a:r>
              <a:rPr lang="sv-SE" dirty="0"/>
              <a:t>Foto: XXX XXX</a:t>
            </a:r>
          </a:p>
        </p:txBody>
      </p:sp>
      <p:sp>
        <p:nvSpPr>
          <p:cNvPr id="6" name="Platshållare för text 3">
            <a:extLst>
              <a:ext uri="{FF2B5EF4-FFF2-40B4-BE49-F238E27FC236}">
                <a16:creationId xmlns:a16="http://schemas.microsoft.com/office/drawing/2014/main" id="{50365985-E2A9-6C2D-6E6A-75CDF70B11AA}"/>
              </a:ext>
            </a:extLst>
          </p:cNvPr>
          <p:cNvSpPr>
            <a:spLocks noGrp="1"/>
          </p:cNvSpPr>
          <p:nvPr>
            <p:ph type="body" sz="quarter" idx="15" hasCustomPrompt="1"/>
          </p:nvPr>
        </p:nvSpPr>
        <p:spPr>
          <a:xfrm>
            <a:off x="3195760" y="6341867"/>
            <a:ext cx="1152660" cy="301988"/>
          </a:xfrm>
          <a:prstGeom prst="rect">
            <a:avLst/>
          </a:prstGeom>
          <a:solidFill>
            <a:srgbClr val="0E1729"/>
          </a:solidFill>
        </p:spPr>
        <p:txBody>
          <a:bodyPr wrap="none" lIns="108000" tIns="72000" rIns="108000" bIns="72000" anchor="ctr">
            <a:spAutoFit/>
          </a:bodyPr>
          <a:lstStyle>
            <a:lvl1pPr marL="0" indent="0" algn="r">
              <a:buNone/>
              <a:defRPr sz="1100" b="0" i="0">
                <a:latin typeface="Poppins" pitchFamily="2" charset="77"/>
                <a:cs typeface="Poppins" pitchFamily="2" charset="77"/>
              </a:defRPr>
            </a:lvl1pPr>
          </a:lstStyle>
          <a:p>
            <a:pPr lvl="0"/>
            <a:r>
              <a:rPr lang="sv-SE" dirty="0"/>
              <a:t>Foto: XXX XXX</a:t>
            </a:r>
          </a:p>
        </p:txBody>
      </p:sp>
    </p:spTree>
    <p:extLst>
      <p:ext uri="{BB962C8B-B14F-4D97-AF65-F5344CB8AC3E}">
        <p14:creationId xmlns:p14="http://schemas.microsoft.com/office/powerpoint/2010/main" val="6556846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x små bilder">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43736D79-32E2-95B7-8DDC-8368812B9A8C}"/>
              </a:ext>
            </a:extLst>
          </p:cNvPr>
          <p:cNvSpPr>
            <a:spLocks noGrp="1"/>
          </p:cNvSpPr>
          <p:nvPr>
            <p:ph type="pic" sz="quarter" idx="10"/>
          </p:nvPr>
        </p:nvSpPr>
        <p:spPr>
          <a:xfrm>
            <a:off x="1380127" y="544266"/>
            <a:ext cx="2574000" cy="2574000"/>
          </a:xfrm>
          <a:prstGeom prst="rect">
            <a:avLst/>
          </a:prstGeom>
          <a:effectLst>
            <a:softEdge rad="0"/>
          </a:effectLst>
        </p:spPr>
        <p:txBody>
          <a:bodyPr anchor="ctr"/>
          <a:lstStyle>
            <a:lvl1pPr marL="0" indent="0" algn="ctr">
              <a:buFontTx/>
              <a:buNone/>
              <a:defRPr/>
            </a:lvl1pPr>
          </a:lstStyle>
          <a:p>
            <a:endParaRPr lang="sv-SE"/>
          </a:p>
        </p:txBody>
      </p:sp>
      <p:sp>
        <p:nvSpPr>
          <p:cNvPr id="2" name="Rubrik 1">
            <a:extLst>
              <a:ext uri="{FF2B5EF4-FFF2-40B4-BE49-F238E27FC236}">
                <a16:creationId xmlns:a16="http://schemas.microsoft.com/office/drawing/2014/main" id="{37B999A4-9C2D-6304-FF8F-996DABD4A5B7}"/>
              </a:ext>
            </a:extLst>
          </p:cNvPr>
          <p:cNvSpPr>
            <a:spLocks noGrp="1"/>
          </p:cNvSpPr>
          <p:nvPr>
            <p:ph type="title"/>
          </p:nvPr>
        </p:nvSpPr>
        <p:spPr>
          <a:xfrm>
            <a:off x="838200" y="-1416435"/>
            <a:ext cx="10515600" cy="1325563"/>
          </a:xfrm>
        </p:spPr>
        <p:txBody>
          <a:bodyPr/>
          <a:lstStyle/>
          <a:p>
            <a:r>
              <a:rPr lang="sv-SE"/>
              <a:t>Klicka här för att ändra mall för rubrikformat</a:t>
            </a:r>
          </a:p>
        </p:txBody>
      </p:sp>
      <p:sp>
        <p:nvSpPr>
          <p:cNvPr id="4" name="Platshållare för bild 2">
            <a:extLst>
              <a:ext uri="{FF2B5EF4-FFF2-40B4-BE49-F238E27FC236}">
                <a16:creationId xmlns:a16="http://schemas.microsoft.com/office/drawing/2014/main" id="{1A99043F-5122-85BB-460D-B24100C2C66D}"/>
              </a:ext>
            </a:extLst>
          </p:cNvPr>
          <p:cNvSpPr>
            <a:spLocks noGrp="1"/>
          </p:cNvSpPr>
          <p:nvPr>
            <p:ph type="pic" sz="quarter" idx="11"/>
          </p:nvPr>
        </p:nvSpPr>
        <p:spPr>
          <a:xfrm>
            <a:off x="4494127" y="544266"/>
            <a:ext cx="2574000" cy="2574000"/>
          </a:xfrm>
          <a:prstGeom prst="rect">
            <a:avLst/>
          </a:prstGeom>
          <a:effectLst>
            <a:softEdge rad="0"/>
          </a:effectLst>
        </p:spPr>
        <p:txBody>
          <a:bodyPr anchor="ctr"/>
          <a:lstStyle>
            <a:lvl1pPr marL="0" indent="0" algn="ctr">
              <a:buFontTx/>
              <a:buNone/>
              <a:defRPr/>
            </a:lvl1pPr>
          </a:lstStyle>
          <a:p>
            <a:endParaRPr lang="sv-SE"/>
          </a:p>
        </p:txBody>
      </p:sp>
      <p:sp>
        <p:nvSpPr>
          <p:cNvPr id="12" name="Platshållare för bild 2">
            <a:extLst>
              <a:ext uri="{FF2B5EF4-FFF2-40B4-BE49-F238E27FC236}">
                <a16:creationId xmlns:a16="http://schemas.microsoft.com/office/drawing/2014/main" id="{F557C604-61EC-D488-1417-E57D908D30FF}"/>
              </a:ext>
            </a:extLst>
          </p:cNvPr>
          <p:cNvSpPr>
            <a:spLocks noGrp="1"/>
          </p:cNvSpPr>
          <p:nvPr>
            <p:ph type="pic" sz="quarter" idx="12"/>
          </p:nvPr>
        </p:nvSpPr>
        <p:spPr>
          <a:xfrm>
            <a:off x="7608127" y="544266"/>
            <a:ext cx="2574000" cy="2574000"/>
          </a:xfrm>
          <a:prstGeom prst="rect">
            <a:avLst/>
          </a:prstGeom>
          <a:effectLst>
            <a:softEdge rad="0"/>
          </a:effectLst>
        </p:spPr>
        <p:txBody>
          <a:bodyPr anchor="ctr"/>
          <a:lstStyle>
            <a:lvl1pPr marL="0" indent="0" algn="ctr">
              <a:buFontTx/>
              <a:buNone/>
              <a:defRPr/>
            </a:lvl1pPr>
          </a:lstStyle>
          <a:p>
            <a:endParaRPr lang="sv-SE"/>
          </a:p>
        </p:txBody>
      </p:sp>
      <p:sp>
        <p:nvSpPr>
          <p:cNvPr id="14" name="Platshållare för bild 2">
            <a:extLst>
              <a:ext uri="{FF2B5EF4-FFF2-40B4-BE49-F238E27FC236}">
                <a16:creationId xmlns:a16="http://schemas.microsoft.com/office/drawing/2014/main" id="{E644CC1E-0710-E8A0-2071-78629D163A78}"/>
              </a:ext>
            </a:extLst>
          </p:cNvPr>
          <p:cNvSpPr>
            <a:spLocks noGrp="1"/>
          </p:cNvSpPr>
          <p:nvPr>
            <p:ph type="pic" sz="quarter" idx="13"/>
          </p:nvPr>
        </p:nvSpPr>
        <p:spPr>
          <a:xfrm>
            <a:off x="1380127" y="3739734"/>
            <a:ext cx="2574000" cy="2574000"/>
          </a:xfrm>
          <a:prstGeom prst="rect">
            <a:avLst/>
          </a:prstGeom>
          <a:effectLst>
            <a:softEdge rad="0"/>
          </a:effectLst>
        </p:spPr>
        <p:txBody>
          <a:bodyPr anchor="ctr"/>
          <a:lstStyle>
            <a:lvl1pPr marL="0" indent="0" algn="ctr">
              <a:buFontTx/>
              <a:buNone/>
              <a:defRPr/>
            </a:lvl1pPr>
          </a:lstStyle>
          <a:p>
            <a:endParaRPr lang="sv-SE"/>
          </a:p>
        </p:txBody>
      </p:sp>
      <p:sp>
        <p:nvSpPr>
          <p:cNvPr id="15" name="Platshållare för bild 2">
            <a:extLst>
              <a:ext uri="{FF2B5EF4-FFF2-40B4-BE49-F238E27FC236}">
                <a16:creationId xmlns:a16="http://schemas.microsoft.com/office/drawing/2014/main" id="{E1838BDC-8379-7D79-7C5B-45B83910EAD8}"/>
              </a:ext>
            </a:extLst>
          </p:cNvPr>
          <p:cNvSpPr>
            <a:spLocks noGrp="1"/>
          </p:cNvSpPr>
          <p:nvPr>
            <p:ph type="pic" sz="quarter" idx="14"/>
          </p:nvPr>
        </p:nvSpPr>
        <p:spPr>
          <a:xfrm>
            <a:off x="4494127" y="3739734"/>
            <a:ext cx="2574000" cy="2574000"/>
          </a:xfrm>
          <a:prstGeom prst="rect">
            <a:avLst/>
          </a:prstGeom>
          <a:effectLst>
            <a:softEdge rad="0"/>
          </a:effectLst>
        </p:spPr>
        <p:txBody>
          <a:bodyPr anchor="ctr"/>
          <a:lstStyle>
            <a:lvl1pPr marL="0" indent="0" algn="ctr">
              <a:buFontTx/>
              <a:buNone/>
              <a:defRPr/>
            </a:lvl1pPr>
          </a:lstStyle>
          <a:p>
            <a:endParaRPr lang="sv-SE"/>
          </a:p>
        </p:txBody>
      </p:sp>
      <p:sp>
        <p:nvSpPr>
          <p:cNvPr id="16" name="Platshållare för bild 2">
            <a:extLst>
              <a:ext uri="{FF2B5EF4-FFF2-40B4-BE49-F238E27FC236}">
                <a16:creationId xmlns:a16="http://schemas.microsoft.com/office/drawing/2014/main" id="{89562B6F-FBED-0D78-EB76-2DBA61CDC109}"/>
              </a:ext>
            </a:extLst>
          </p:cNvPr>
          <p:cNvSpPr>
            <a:spLocks noGrp="1"/>
          </p:cNvSpPr>
          <p:nvPr>
            <p:ph type="pic" sz="quarter" idx="15"/>
          </p:nvPr>
        </p:nvSpPr>
        <p:spPr>
          <a:xfrm>
            <a:off x="7608127" y="3739734"/>
            <a:ext cx="2574000" cy="2574000"/>
          </a:xfrm>
          <a:prstGeom prst="rect">
            <a:avLst/>
          </a:prstGeom>
          <a:effectLst>
            <a:softEdge rad="0"/>
          </a:effectLst>
        </p:spPr>
        <p:txBody>
          <a:bodyPr anchor="ctr"/>
          <a:lstStyle>
            <a:lvl1pPr marL="0" indent="0" algn="ctr">
              <a:buFontTx/>
              <a:buNone/>
              <a:defRPr/>
            </a:lvl1pPr>
          </a:lstStyle>
          <a:p>
            <a:endParaRPr lang="sv-SE"/>
          </a:p>
        </p:txBody>
      </p:sp>
      <p:pic>
        <p:nvPicPr>
          <p:cNvPr id="17" name="Bildobjekt 5">
            <a:extLst>
              <a:ext uri="{FF2B5EF4-FFF2-40B4-BE49-F238E27FC236}">
                <a16:creationId xmlns:a16="http://schemas.microsoft.com/office/drawing/2014/main" id="{DA428FA4-B239-3CC5-06A4-074D6890770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
        <p:nvSpPr>
          <p:cNvPr id="5" name="Platshållare för text 3">
            <a:extLst>
              <a:ext uri="{FF2B5EF4-FFF2-40B4-BE49-F238E27FC236}">
                <a16:creationId xmlns:a16="http://schemas.microsoft.com/office/drawing/2014/main" id="{115B0E6B-6636-0F53-5FDF-45A4A31AEB62}"/>
              </a:ext>
            </a:extLst>
          </p:cNvPr>
          <p:cNvSpPr>
            <a:spLocks noGrp="1"/>
          </p:cNvSpPr>
          <p:nvPr>
            <p:ph type="body" sz="quarter" idx="16" hasCustomPrompt="1"/>
          </p:nvPr>
        </p:nvSpPr>
        <p:spPr>
          <a:xfrm>
            <a:off x="2801467" y="3155148"/>
            <a:ext cx="1152660" cy="301988"/>
          </a:xfrm>
          <a:prstGeom prst="rect">
            <a:avLst/>
          </a:prstGeom>
          <a:solidFill>
            <a:srgbClr val="0E1729"/>
          </a:solidFill>
        </p:spPr>
        <p:txBody>
          <a:bodyPr wrap="none" lIns="108000" tIns="72000" rIns="108000" bIns="72000" anchor="ctr">
            <a:spAutoFit/>
          </a:bodyPr>
          <a:lstStyle>
            <a:lvl1pPr marL="0" indent="0" algn="r">
              <a:buNone/>
              <a:defRPr sz="1100" b="0" i="0">
                <a:latin typeface="Poppins" pitchFamily="2" charset="77"/>
                <a:cs typeface="Poppins" pitchFamily="2" charset="77"/>
              </a:defRPr>
            </a:lvl1pPr>
          </a:lstStyle>
          <a:p>
            <a:pPr lvl="0"/>
            <a:r>
              <a:rPr lang="sv-SE" dirty="0"/>
              <a:t>Foto: XXX XXX</a:t>
            </a:r>
          </a:p>
        </p:txBody>
      </p:sp>
      <p:sp>
        <p:nvSpPr>
          <p:cNvPr id="6" name="Platshållare för text 3">
            <a:extLst>
              <a:ext uri="{FF2B5EF4-FFF2-40B4-BE49-F238E27FC236}">
                <a16:creationId xmlns:a16="http://schemas.microsoft.com/office/drawing/2014/main" id="{18988058-0578-FBF6-D429-4DE2EC80D315}"/>
              </a:ext>
            </a:extLst>
          </p:cNvPr>
          <p:cNvSpPr>
            <a:spLocks noGrp="1"/>
          </p:cNvSpPr>
          <p:nvPr>
            <p:ph type="body" sz="quarter" idx="17" hasCustomPrompt="1"/>
          </p:nvPr>
        </p:nvSpPr>
        <p:spPr>
          <a:xfrm>
            <a:off x="5915467" y="3155148"/>
            <a:ext cx="1152660" cy="301988"/>
          </a:xfrm>
          <a:prstGeom prst="rect">
            <a:avLst/>
          </a:prstGeom>
          <a:solidFill>
            <a:srgbClr val="0E1729"/>
          </a:solidFill>
        </p:spPr>
        <p:txBody>
          <a:bodyPr wrap="none" lIns="108000" tIns="72000" rIns="108000" bIns="72000" anchor="ctr">
            <a:spAutoFit/>
          </a:bodyPr>
          <a:lstStyle>
            <a:lvl1pPr marL="0" indent="0" algn="r">
              <a:buNone/>
              <a:defRPr sz="1100" b="0" i="0">
                <a:latin typeface="Poppins" pitchFamily="2" charset="77"/>
                <a:cs typeface="Poppins" pitchFamily="2" charset="77"/>
              </a:defRPr>
            </a:lvl1pPr>
          </a:lstStyle>
          <a:p>
            <a:pPr lvl="0"/>
            <a:r>
              <a:rPr lang="sv-SE" dirty="0"/>
              <a:t>Foto: XXX XXX</a:t>
            </a:r>
          </a:p>
        </p:txBody>
      </p:sp>
      <p:sp>
        <p:nvSpPr>
          <p:cNvPr id="8" name="Platshållare för text 3">
            <a:extLst>
              <a:ext uri="{FF2B5EF4-FFF2-40B4-BE49-F238E27FC236}">
                <a16:creationId xmlns:a16="http://schemas.microsoft.com/office/drawing/2014/main" id="{119693B9-C6AE-2569-B0EA-CC4EDEA8E0AD}"/>
              </a:ext>
            </a:extLst>
          </p:cNvPr>
          <p:cNvSpPr>
            <a:spLocks noGrp="1"/>
          </p:cNvSpPr>
          <p:nvPr>
            <p:ph type="body" sz="quarter" idx="18" hasCustomPrompt="1"/>
          </p:nvPr>
        </p:nvSpPr>
        <p:spPr>
          <a:xfrm>
            <a:off x="9029467" y="3155148"/>
            <a:ext cx="1152660" cy="301988"/>
          </a:xfrm>
          <a:prstGeom prst="rect">
            <a:avLst/>
          </a:prstGeom>
          <a:solidFill>
            <a:srgbClr val="0E1729"/>
          </a:solidFill>
        </p:spPr>
        <p:txBody>
          <a:bodyPr wrap="none" lIns="108000" tIns="72000" rIns="108000" bIns="72000" anchor="ctr">
            <a:spAutoFit/>
          </a:bodyPr>
          <a:lstStyle>
            <a:lvl1pPr marL="0" indent="0" algn="r">
              <a:buNone/>
              <a:defRPr sz="1100" b="0" i="0">
                <a:latin typeface="Poppins" pitchFamily="2" charset="77"/>
                <a:cs typeface="Poppins" pitchFamily="2" charset="77"/>
              </a:defRPr>
            </a:lvl1pPr>
          </a:lstStyle>
          <a:p>
            <a:pPr lvl="0"/>
            <a:r>
              <a:rPr lang="sv-SE" dirty="0"/>
              <a:t>Foto: XXX XXX</a:t>
            </a:r>
          </a:p>
        </p:txBody>
      </p:sp>
      <p:sp>
        <p:nvSpPr>
          <p:cNvPr id="9" name="Platshållare för text 3">
            <a:extLst>
              <a:ext uri="{FF2B5EF4-FFF2-40B4-BE49-F238E27FC236}">
                <a16:creationId xmlns:a16="http://schemas.microsoft.com/office/drawing/2014/main" id="{483CD95B-FBC6-2362-FE61-A323212BC72E}"/>
              </a:ext>
            </a:extLst>
          </p:cNvPr>
          <p:cNvSpPr>
            <a:spLocks noGrp="1"/>
          </p:cNvSpPr>
          <p:nvPr>
            <p:ph type="body" sz="quarter" idx="19" hasCustomPrompt="1"/>
          </p:nvPr>
        </p:nvSpPr>
        <p:spPr>
          <a:xfrm>
            <a:off x="2801467" y="6343581"/>
            <a:ext cx="1152660" cy="301988"/>
          </a:xfrm>
          <a:prstGeom prst="rect">
            <a:avLst/>
          </a:prstGeom>
          <a:solidFill>
            <a:srgbClr val="0E1729"/>
          </a:solidFill>
        </p:spPr>
        <p:txBody>
          <a:bodyPr wrap="none" lIns="108000" tIns="72000" rIns="108000" bIns="72000" anchor="ctr">
            <a:spAutoFit/>
          </a:bodyPr>
          <a:lstStyle>
            <a:lvl1pPr marL="0" indent="0" algn="r">
              <a:buNone/>
              <a:defRPr sz="1100" b="0" i="0">
                <a:latin typeface="Poppins" pitchFamily="2" charset="77"/>
                <a:cs typeface="Poppins" pitchFamily="2" charset="77"/>
              </a:defRPr>
            </a:lvl1pPr>
          </a:lstStyle>
          <a:p>
            <a:pPr lvl="0"/>
            <a:r>
              <a:rPr lang="sv-SE" dirty="0"/>
              <a:t>Foto: XXX XXX</a:t>
            </a:r>
          </a:p>
        </p:txBody>
      </p:sp>
      <p:sp>
        <p:nvSpPr>
          <p:cNvPr id="10" name="Platshållare för text 3">
            <a:extLst>
              <a:ext uri="{FF2B5EF4-FFF2-40B4-BE49-F238E27FC236}">
                <a16:creationId xmlns:a16="http://schemas.microsoft.com/office/drawing/2014/main" id="{A6F4B88A-A4EF-66EE-4A1B-067883BC88C8}"/>
              </a:ext>
            </a:extLst>
          </p:cNvPr>
          <p:cNvSpPr>
            <a:spLocks noGrp="1"/>
          </p:cNvSpPr>
          <p:nvPr>
            <p:ph type="body" sz="quarter" idx="20" hasCustomPrompt="1"/>
          </p:nvPr>
        </p:nvSpPr>
        <p:spPr>
          <a:xfrm>
            <a:off x="5915467" y="6343581"/>
            <a:ext cx="1152660" cy="301988"/>
          </a:xfrm>
          <a:prstGeom prst="rect">
            <a:avLst/>
          </a:prstGeom>
          <a:solidFill>
            <a:srgbClr val="0E1729"/>
          </a:solidFill>
        </p:spPr>
        <p:txBody>
          <a:bodyPr wrap="none" lIns="108000" tIns="72000" rIns="108000" bIns="72000" anchor="ctr">
            <a:spAutoFit/>
          </a:bodyPr>
          <a:lstStyle>
            <a:lvl1pPr marL="0" indent="0" algn="r">
              <a:buNone/>
              <a:defRPr sz="1100" b="0" i="0">
                <a:latin typeface="Poppins" pitchFamily="2" charset="77"/>
                <a:cs typeface="Poppins" pitchFamily="2" charset="77"/>
              </a:defRPr>
            </a:lvl1pPr>
          </a:lstStyle>
          <a:p>
            <a:pPr lvl="0"/>
            <a:r>
              <a:rPr lang="sv-SE" dirty="0"/>
              <a:t>Foto: XXX XXX</a:t>
            </a:r>
          </a:p>
        </p:txBody>
      </p:sp>
      <p:sp>
        <p:nvSpPr>
          <p:cNvPr id="11" name="Platshållare för text 3">
            <a:extLst>
              <a:ext uri="{FF2B5EF4-FFF2-40B4-BE49-F238E27FC236}">
                <a16:creationId xmlns:a16="http://schemas.microsoft.com/office/drawing/2014/main" id="{7DEBDA63-7344-4742-0BE4-E4A468B1A422}"/>
              </a:ext>
            </a:extLst>
          </p:cNvPr>
          <p:cNvSpPr>
            <a:spLocks noGrp="1"/>
          </p:cNvSpPr>
          <p:nvPr>
            <p:ph type="body" sz="quarter" idx="21" hasCustomPrompt="1"/>
          </p:nvPr>
        </p:nvSpPr>
        <p:spPr>
          <a:xfrm>
            <a:off x="9029467" y="6343581"/>
            <a:ext cx="1152660" cy="301988"/>
          </a:xfrm>
          <a:prstGeom prst="rect">
            <a:avLst/>
          </a:prstGeom>
          <a:solidFill>
            <a:srgbClr val="0E1729"/>
          </a:solidFill>
        </p:spPr>
        <p:txBody>
          <a:bodyPr wrap="none" lIns="108000" tIns="72000" rIns="108000" bIns="72000" anchor="ctr">
            <a:spAutoFit/>
          </a:bodyPr>
          <a:lstStyle>
            <a:lvl1pPr marL="0" indent="0" algn="r">
              <a:buNone/>
              <a:defRPr sz="1100" b="0" i="0">
                <a:latin typeface="Poppins" pitchFamily="2" charset="77"/>
                <a:cs typeface="Poppins" pitchFamily="2" charset="77"/>
              </a:defRPr>
            </a:lvl1pPr>
          </a:lstStyle>
          <a:p>
            <a:pPr lvl="0"/>
            <a:r>
              <a:rPr lang="sv-SE" dirty="0"/>
              <a:t>Foto: XXX XXX</a:t>
            </a:r>
          </a:p>
        </p:txBody>
      </p:sp>
    </p:spTree>
    <p:extLst>
      <p:ext uri="{BB962C8B-B14F-4D97-AF65-F5344CB8AC3E}">
        <p14:creationId xmlns:p14="http://schemas.microsoft.com/office/powerpoint/2010/main" val="17855683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x cirklar">
    <p:spTree>
      <p:nvGrpSpPr>
        <p:cNvPr id="1" name=""/>
        <p:cNvGrpSpPr/>
        <p:nvPr/>
      </p:nvGrpSpPr>
      <p:grpSpPr>
        <a:xfrm>
          <a:off x="0" y="0"/>
          <a:ext cx="0" cy="0"/>
          <a:chOff x="0" y="0"/>
          <a:chExt cx="0" cy="0"/>
        </a:xfrm>
      </p:grpSpPr>
      <p:sp>
        <p:nvSpPr>
          <p:cNvPr id="40" name="Platshållare för bild 39">
            <a:extLst>
              <a:ext uri="{FF2B5EF4-FFF2-40B4-BE49-F238E27FC236}">
                <a16:creationId xmlns:a16="http://schemas.microsoft.com/office/drawing/2014/main" id="{AFBDE963-6265-5B1C-5E56-F76E3F515EBC}"/>
              </a:ext>
            </a:extLst>
          </p:cNvPr>
          <p:cNvSpPr>
            <a:spLocks noGrp="1"/>
          </p:cNvSpPr>
          <p:nvPr>
            <p:ph type="pic" sz="quarter" idx="17"/>
          </p:nvPr>
        </p:nvSpPr>
        <p:spPr>
          <a:xfrm>
            <a:off x="4719296" y="568607"/>
            <a:ext cx="2564222" cy="2564222"/>
          </a:xfrm>
          <a:custGeom>
            <a:avLst/>
            <a:gdLst>
              <a:gd name="connsiteX0" fmla="*/ 1282111 w 2564222"/>
              <a:gd name="connsiteY0" fmla="*/ 0 h 2564222"/>
              <a:gd name="connsiteX1" fmla="*/ 2564222 w 2564222"/>
              <a:gd name="connsiteY1" fmla="*/ 1282111 h 2564222"/>
              <a:gd name="connsiteX2" fmla="*/ 1282111 w 2564222"/>
              <a:gd name="connsiteY2" fmla="*/ 2564222 h 2564222"/>
              <a:gd name="connsiteX3" fmla="*/ 0 w 2564222"/>
              <a:gd name="connsiteY3" fmla="*/ 1282111 h 2564222"/>
              <a:gd name="connsiteX4" fmla="*/ 1282111 w 2564222"/>
              <a:gd name="connsiteY4" fmla="*/ 0 h 256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222" h="2564222">
                <a:moveTo>
                  <a:pt x="1282111" y="0"/>
                </a:moveTo>
                <a:cubicBezTo>
                  <a:pt x="1990202" y="0"/>
                  <a:pt x="2564222" y="574021"/>
                  <a:pt x="2564222" y="1282111"/>
                </a:cubicBezTo>
                <a:cubicBezTo>
                  <a:pt x="2564222" y="1990202"/>
                  <a:pt x="1990202" y="2564222"/>
                  <a:pt x="1282111" y="2564222"/>
                </a:cubicBezTo>
                <a:cubicBezTo>
                  <a:pt x="574021" y="2564222"/>
                  <a:pt x="0" y="1990202"/>
                  <a:pt x="0" y="1282111"/>
                </a:cubicBezTo>
                <a:cubicBezTo>
                  <a:pt x="0" y="574021"/>
                  <a:pt x="574021" y="0"/>
                  <a:pt x="1282111" y="0"/>
                </a:cubicBezTo>
                <a:close/>
              </a:path>
            </a:pathLst>
          </a:custGeom>
        </p:spPr>
        <p:txBody>
          <a:bodyPr wrap="square" anchor="ctr">
            <a:noAutofit/>
          </a:bodyPr>
          <a:lstStyle>
            <a:lvl1pPr marL="0" indent="0" algn="ctr">
              <a:buNone/>
              <a:defRPr/>
            </a:lvl1pPr>
          </a:lstStyle>
          <a:p>
            <a:endParaRPr lang="sv-SE" dirty="0"/>
          </a:p>
        </p:txBody>
      </p:sp>
      <p:sp>
        <p:nvSpPr>
          <p:cNvPr id="41" name="Platshållare för bild 40">
            <a:extLst>
              <a:ext uri="{FF2B5EF4-FFF2-40B4-BE49-F238E27FC236}">
                <a16:creationId xmlns:a16="http://schemas.microsoft.com/office/drawing/2014/main" id="{7E45B461-2702-9634-BE3F-CC91508C4D3E}"/>
              </a:ext>
            </a:extLst>
          </p:cNvPr>
          <p:cNvSpPr>
            <a:spLocks noGrp="1"/>
          </p:cNvSpPr>
          <p:nvPr>
            <p:ph type="pic" sz="quarter" idx="18"/>
          </p:nvPr>
        </p:nvSpPr>
        <p:spPr>
          <a:xfrm>
            <a:off x="7793572" y="568607"/>
            <a:ext cx="2564222" cy="2564222"/>
          </a:xfrm>
          <a:custGeom>
            <a:avLst/>
            <a:gdLst>
              <a:gd name="connsiteX0" fmla="*/ 1282111 w 2564222"/>
              <a:gd name="connsiteY0" fmla="*/ 0 h 2564222"/>
              <a:gd name="connsiteX1" fmla="*/ 2564222 w 2564222"/>
              <a:gd name="connsiteY1" fmla="*/ 1282111 h 2564222"/>
              <a:gd name="connsiteX2" fmla="*/ 1282111 w 2564222"/>
              <a:gd name="connsiteY2" fmla="*/ 2564222 h 2564222"/>
              <a:gd name="connsiteX3" fmla="*/ 0 w 2564222"/>
              <a:gd name="connsiteY3" fmla="*/ 1282111 h 2564222"/>
              <a:gd name="connsiteX4" fmla="*/ 1282111 w 2564222"/>
              <a:gd name="connsiteY4" fmla="*/ 0 h 256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222" h="2564222">
                <a:moveTo>
                  <a:pt x="1282111" y="0"/>
                </a:moveTo>
                <a:cubicBezTo>
                  <a:pt x="1990202" y="0"/>
                  <a:pt x="2564222" y="574021"/>
                  <a:pt x="2564222" y="1282111"/>
                </a:cubicBezTo>
                <a:cubicBezTo>
                  <a:pt x="2564222" y="1990202"/>
                  <a:pt x="1990202" y="2564222"/>
                  <a:pt x="1282111" y="2564222"/>
                </a:cubicBezTo>
                <a:cubicBezTo>
                  <a:pt x="574021" y="2564222"/>
                  <a:pt x="0" y="1990202"/>
                  <a:pt x="0" y="1282111"/>
                </a:cubicBezTo>
                <a:cubicBezTo>
                  <a:pt x="0" y="574021"/>
                  <a:pt x="574021" y="0"/>
                  <a:pt x="1282111" y="0"/>
                </a:cubicBezTo>
                <a:close/>
              </a:path>
            </a:pathLst>
          </a:custGeom>
        </p:spPr>
        <p:txBody>
          <a:bodyPr wrap="square" anchor="ctr">
            <a:noAutofit/>
          </a:bodyPr>
          <a:lstStyle>
            <a:lvl1pPr marL="0" indent="0" algn="ctr">
              <a:buNone/>
              <a:defRPr/>
            </a:lvl1pPr>
          </a:lstStyle>
          <a:p>
            <a:endParaRPr lang="sv-SE" dirty="0"/>
          </a:p>
        </p:txBody>
      </p:sp>
      <p:sp>
        <p:nvSpPr>
          <p:cNvPr id="42" name="Platshållare för bild 41">
            <a:extLst>
              <a:ext uri="{FF2B5EF4-FFF2-40B4-BE49-F238E27FC236}">
                <a16:creationId xmlns:a16="http://schemas.microsoft.com/office/drawing/2014/main" id="{2AD3C834-828D-AED2-C243-CEF123C8AE79}"/>
              </a:ext>
            </a:extLst>
          </p:cNvPr>
          <p:cNvSpPr>
            <a:spLocks noGrp="1"/>
          </p:cNvSpPr>
          <p:nvPr>
            <p:ph type="pic" sz="quarter" idx="19"/>
          </p:nvPr>
        </p:nvSpPr>
        <p:spPr>
          <a:xfrm>
            <a:off x="1645020" y="568607"/>
            <a:ext cx="2564222" cy="2564222"/>
          </a:xfrm>
          <a:custGeom>
            <a:avLst/>
            <a:gdLst>
              <a:gd name="connsiteX0" fmla="*/ 1282111 w 2564222"/>
              <a:gd name="connsiteY0" fmla="*/ 0 h 2564222"/>
              <a:gd name="connsiteX1" fmla="*/ 2564222 w 2564222"/>
              <a:gd name="connsiteY1" fmla="*/ 1282111 h 2564222"/>
              <a:gd name="connsiteX2" fmla="*/ 1282111 w 2564222"/>
              <a:gd name="connsiteY2" fmla="*/ 2564222 h 2564222"/>
              <a:gd name="connsiteX3" fmla="*/ 0 w 2564222"/>
              <a:gd name="connsiteY3" fmla="*/ 1282111 h 2564222"/>
              <a:gd name="connsiteX4" fmla="*/ 1282111 w 2564222"/>
              <a:gd name="connsiteY4" fmla="*/ 0 h 256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222" h="2564222">
                <a:moveTo>
                  <a:pt x="1282111" y="0"/>
                </a:moveTo>
                <a:cubicBezTo>
                  <a:pt x="1990202" y="0"/>
                  <a:pt x="2564222" y="574021"/>
                  <a:pt x="2564222" y="1282111"/>
                </a:cubicBezTo>
                <a:cubicBezTo>
                  <a:pt x="2564222" y="1990202"/>
                  <a:pt x="1990202" y="2564222"/>
                  <a:pt x="1282111" y="2564222"/>
                </a:cubicBezTo>
                <a:cubicBezTo>
                  <a:pt x="574021" y="2564222"/>
                  <a:pt x="0" y="1990202"/>
                  <a:pt x="0" y="1282111"/>
                </a:cubicBezTo>
                <a:cubicBezTo>
                  <a:pt x="0" y="574021"/>
                  <a:pt x="574021" y="0"/>
                  <a:pt x="1282111" y="0"/>
                </a:cubicBezTo>
                <a:close/>
              </a:path>
            </a:pathLst>
          </a:custGeom>
        </p:spPr>
        <p:txBody>
          <a:bodyPr wrap="square" anchor="ctr">
            <a:noAutofit/>
          </a:bodyPr>
          <a:lstStyle>
            <a:lvl1pPr marL="0" indent="0" algn="ctr">
              <a:buNone/>
              <a:defRPr/>
            </a:lvl1pPr>
          </a:lstStyle>
          <a:p>
            <a:endParaRPr lang="sv-SE" dirty="0"/>
          </a:p>
        </p:txBody>
      </p:sp>
      <p:sp>
        <p:nvSpPr>
          <p:cNvPr id="43" name="Platshållare för bild 42">
            <a:extLst>
              <a:ext uri="{FF2B5EF4-FFF2-40B4-BE49-F238E27FC236}">
                <a16:creationId xmlns:a16="http://schemas.microsoft.com/office/drawing/2014/main" id="{1A1BB511-9DF7-E576-3605-E39EEC37C7DF}"/>
              </a:ext>
            </a:extLst>
          </p:cNvPr>
          <p:cNvSpPr>
            <a:spLocks noGrp="1"/>
          </p:cNvSpPr>
          <p:nvPr>
            <p:ph type="pic" sz="quarter" idx="20"/>
          </p:nvPr>
        </p:nvSpPr>
        <p:spPr>
          <a:xfrm>
            <a:off x="4719296" y="3725171"/>
            <a:ext cx="2564222" cy="2564222"/>
          </a:xfrm>
          <a:custGeom>
            <a:avLst/>
            <a:gdLst>
              <a:gd name="connsiteX0" fmla="*/ 1282111 w 2564222"/>
              <a:gd name="connsiteY0" fmla="*/ 0 h 2564222"/>
              <a:gd name="connsiteX1" fmla="*/ 2564222 w 2564222"/>
              <a:gd name="connsiteY1" fmla="*/ 1282111 h 2564222"/>
              <a:gd name="connsiteX2" fmla="*/ 1282111 w 2564222"/>
              <a:gd name="connsiteY2" fmla="*/ 2564222 h 2564222"/>
              <a:gd name="connsiteX3" fmla="*/ 0 w 2564222"/>
              <a:gd name="connsiteY3" fmla="*/ 1282111 h 2564222"/>
              <a:gd name="connsiteX4" fmla="*/ 1282111 w 2564222"/>
              <a:gd name="connsiteY4" fmla="*/ 0 h 256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222" h="2564222">
                <a:moveTo>
                  <a:pt x="1282111" y="0"/>
                </a:moveTo>
                <a:cubicBezTo>
                  <a:pt x="1990202" y="0"/>
                  <a:pt x="2564222" y="574021"/>
                  <a:pt x="2564222" y="1282111"/>
                </a:cubicBezTo>
                <a:cubicBezTo>
                  <a:pt x="2564222" y="1990202"/>
                  <a:pt x="1990202" y="2564222"/>
                  <a:pt x="1282111" y="2564222"/>
                </a:cubicBezTo>
                <a:cubicBezTo>
                  <a:pt x="574021" y="2564222"/>
                  <a:pt x="0" y="1990202"/>
                  <a:pt x="0" y="1282111"/>
                </a:cubicBezTo>
                <a:cubicBezTo>
                  <a:pt x="0" y="574021"/>
                  <a:pt x="574021" y="0"/>
                  <a:pt x="1282111" y="0"/>
                </a:cubicBezTo>
                <a:close/>
              </a:path>
            </a:pathLst>
          </a:custGeom>
        </p:spPr>
        <p:txBody>
          <a:bodyPr wrap="square" anchor="ctr">
            <a:noAutofit/>
          </a:bodyPr>
          <a:lstStyle>
            <a:lvl1pPr marL="0" indent="0" algn="ctr">
              <a:buNone/>
              <a:defRPr/>
            </a:lvl1pPr>
          </a:lstStyle>
          <a:p>
            <a:endParaRPr lang="sv-SE" dirty="0"/>
          </a:p>
        </p:txBody>
      </p:sp>
      <p:sp>
        <p:nvSpPr>
          <p:cNvPr id="44" name="Platshållare för bild 43">
            <a:extLst>
              <a:ext uri="{FF2B5EF4-FFF2-40B4-BE49-F238E27FC236}">
                <a16:creationId xmlns:a16="http://schemas.microsoft.com/office/drawing/2014/main" id="{6DEB8E35-D52D-9103-FFB8-3CB785FFEED0}"/>
              </a:ext>
            </a:extLst>
          </p:cNvPr>
          <p:cNvSpPr>
            <a:spLocks noGrp="1"/>
          </p:cNvSpPr>
          <p:nvPr>
            <p:ph type="pic" sz="quarter" idx="21"/>
          </p:nvPr>
        </p:nvSpPr>
        <p:spPr>
          <a:xfrm>
            <a:off x="7793572" y="3725171"/>
            <a:ext cx="2564222" cy="2564222"/>
          </a:xfrm>
          <a:custGeom>
            <a:avLst/>
            <a:gdLst>
              <a:gd name="connsiteX0" fmla="*/ 1282111 w 2564222"/>
              <a:gd name="connsiteY0" fmla="*/ 0 h 2564222"/>
              <a:gd name="connsiteX1" fmla="*/ 2564222 w 2564222"/>
              <a:gd name="connsiteY1" fmla="*/ 1282111 h 2564222"/>
              <a:gd name="connsiteX2" fmla="*/ 1282111 w 2564222"/>
              <a:gd name="connsiteY2" fmla="*/ 2564222 h 2564222"/>
              <a:gd name="connsiteX3" fmla="*/ 0 w 2564222"/>
              <a:gd name="connsiteY3" fmla="*/ 1282111 h 2564222"/>
              <a:gd name="connsiteX4" fmla="*/ 1282111 w 2564222"/>
              <a:gd name="connsiteY4" fmla="*/ 0 h 256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222" h="2564222">
                <a:moveTo>
                  <a:pt x="1282111" y="0"/>
                </a:moveTo>
                <a:cubicBezTo>
                  <a:pt x="1990202" y="0"/>
                  <a:pt x="2564222" y="574021"/>
                  <a:pt x="2564222" y="1282111"/>
                </a:cubicBezTo>
                <a:cubicBezTo>
                  <a:pt x="2564222" y="1990202"/>
                  <a:pt x="1990202" y="2564222"/>
                  <a:pt x="1282111" y="2564222"/>
                </a:cubicBezTo>
                <a:cubicBezTo>
                  <a:pt x="574021" y="2564222"/>
                  <a:pt x="0" y="1990202"/>
                  <a:pt x="0" y="1282111"/>
                </a:cubicBezTo>
                <a:cubicBezTo>
                  <a:pt x="0" y="574021"/>
                  <a:pt x="574021" y="0"/>
                  <a:pt x="1282111" y="0"/>
                </a:cubicBezTo>
                <a:close/>
              </a:path>
            </a:pathLst>
          </a:custGeom>
        </p:spPr>
        <p:txBody>
          <a:bodyPr wrap="square" anchor="ctr">
            <a:noAutofit/>
          </a:bodyPr>
          <a:lstStyle>
            <a:lvl1pPr marL="0" indent="0" algn="ctr">
              <a:buNone/>
              <a:defRPr/>
            </a:lvl1pPr>
          </a:lstStyle>
          <a:p>
            <a:endParaRPr lang="sv-SE" dirty="0"/>
          </a:p>
        </p:txBody>
      </p:sp>
      <p:sp>
        <p:nvSpPr>
          <p:cNvPr id="45" name="Platshållare för bild 44">
            <a:extLst>
              <a:ext uri="{FF2B5EF4-FFF2-40B4-BE49-F238E27FC236}">
                <a16:creationId xmlns:a16="http://schemas.microsoft.com/office/drawing/2014/main" id="{DE1A99A1-4142-C711-E2DE-5E61165A1410}"/>
              </a:ext>
            </a:extLst>
          </p:cNvPr>
          <p:cNvSpPr>
            <a:spLocks noGrp="1"/>
          </p:cNvSpPr>
          <p:nvPr>
            <p:ph type="pic" sz="quarter" idx="22"/>
          </p:nvPr>
        </p:nvSpPr>
        <p:spPr>
          <a:xfrm>
            <a:off x="1645020" y="3725171"/>
            <a:ext cx="2564222" cy="2564222"/>
          </a:xfrm>
          <a:custGeom>
            <a:avLst/>
            <a:gdLst>
              <a:gd name="connsiteX0" fmla="*/ 1282111 w 2564222"/>
              <a:gd name="connsiteY0" fmla="*/ 0 h 2564222"/>
              <a:gd name="connsiteX1" fmla="*/ 2564222 w 2564222"/>
              <a:gd name="connsiteY1" fmla="*/ 1282111 h 2564222"/>
              <a:gd name="connsiteX2" fmla="*/ 1282111 w 2564222"/>
              <a:gd name="connsiteY2" fmla="*/ 2564222 h 2564222"/>
              <a:gd name="connsiteX3" fmla="*/ 0 w 2564222"/>
              <a:gd name="connsiteY3" fmla="*/ 1282111 h 2564222"/>
              <a:gd name="connsiteX4" fmla="*/ 1282111 w 2564222"/>
              <a:gd name="connsiteY4" fmla="*/ 0 h 256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222" h="2564222">
                <a:moveTo>
                  <a:pt x="1282111" y="0"/>
                </a:moveTo>
                <a:cubicBezTo>
                  <a:pt x="1990202" y="0"/>
                  <a:pt x="2564222" y="574021"/>
                  <a:pt x="2564222" y="1282111"/>
                </a:cubicBezTo>
                <a:cubicBezTo>
                  <a:pt x="2564222" y="1990202"/>
                  <a:pt x="1990202" y="2564222"/>
                  <a:pt x="1282111" y="2564222"/>
                </a:cubicBezTo>
                <a:cubicBezTo>
                  <a:pt x="574021" y="2564222"/>
                  <a:pt x="0" y="1990202"/>
                  <a:pt x="0" y="1282111"/>
                </a:cubicBezTo>
                <a:cubicBezTo>
                  <a:pt x="0" y="574021"/>
                  <a:pt x="574021" y="0"/>
                  <a:pt x="1282111" y="0"/>
                </a:cubicBezTo>
                <a:close/>
              </a:path>
            </a:pathLst>
          </a:custGeom>
        </p:spPr>
        <p:txBody>
          <a:bodyPr wrap="square" anchor="ctr">
            <a:noAutofit/>
          </a:bodyPr>
          <a:lstStyle>
            <a:lvl1pPr marL="0" indent="0" algn="ctr">
              <a:buNone/>
              <a:defRPr/>
            </a:lvl1pPr>
          </a:lstStyle>
          <a:p>
            <a:endParaRPr lang="sv-SE" dirty="0"/>
          </a:p>
        </p:txBody>
      </p:sp>
      <p:sp>
        <p:nvSpPr>
          <p:cNvPr id="46" name="Rubrik 45">
            <a:extLst>
              <a:ext uri="{FF2B5EF4-FFF2-40B4-BE49-F238E27FC236}">
                <a16:creationId xmlns:a16="http://schemas.microsoft.com/office/drawing/2014/main" id="{22FBADD0-F604-7C0D-BCB5-C0E5F4D899EF}"/>
              </a:ext>
            </a:extLst>
          </p:cNvPr>
          <p:cNvSpPr>
            <a:spLocks noGrp="1"/>
          </p:cNvSpPr>
          <p:nvPr>
            <p:ph type="title"/>
          </p:nvPr>
        </p:nvSpPr>
        <p:spPr>
          <a:xfrm>
            <a:off x="838200" y="-1526738"/>
            <a:ext cx="10515600" cy="1325563"/>
          </a:xfrm>
        </p:spPr>
        <p:txBody>
          <a:bodyPr/>
          <a:lstStyle/>
          <a:p>
            <a:r>
              <a:rPr lang="sv-SE"/>
              <a:t>Klicka här för att ändra mall för rubrikformat</a:t>
            </a:r>
          </a:p>
        </p:txBody>
      </p:sp>
      <p:pic>
        <p:nvPicPr>
          <p:cNvPr id="47" name="Bildobjekt 5">
            <a:extLst>
              <a:ext uri="{FF2B5EF4-FFF2-40B4-BE49-F238E27FC236}">
                <a16:creationId xmlns:a16="http://schemas.microsoft.com/office/drawing/2014/main" id="{3FB033DD-FD9F-023B-56AB-59B3D5A8540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
        <p:nvSpPr>
          <p:cNvPr id="2" name="Platshållare för text 3">
            <a:extLst>
              <a:ext uri="{FF2B5EF4-FFF2-40B4-BE49-F238E27FC236}">
                <a16:creationId xmlns:a16="http://schemas.microsoft.com/office/drawing/2014/main" id="{362D5A4C-94AE-E942-4585-309705445130}"/>
              </a:ext>
            </a:extLst>
          </p:cNvPr>
          <p:cNvSpPr>
            <a:spLocks noGrp="1"/>
          </p:cNvSpPr>
          <p:nvPr>
            <p:ph type="body" sz="quarter" idx="14" hasCustomPrompt="1"/>
          </p:nvPr>
        </p:nvSpPr>
        <p:spPr>
          <a:xfrm>
            <a:off x="0" y="6556012"/>
            <a:ext cx="1152660" cy="301988"/>
          </a:xfrm>
          <a:prstGeom prst="rect">
            <a:avLst/>
          </a:prstGeom>
          <a:solidFill>
            <a:srgbClr val="0E1729"/>
          </a:solidFill>
        </p:spPr>
        <p:txBody>
          <a:bodyPr wrap="none" lIns="108000" tIns="72000" rIns="108000" bIns="72000" anchor="ctr">
            <a:spAutoFit/>
          </a:bodyPr>
          <a:lstStyle>
            <a:lvl1pPr marL="0" indent="0" algn="l">
              <a:buNone/>
              <a:defRPr sz="1100" b="0" i="0">
                <a:latin typeface="Poppins" pitchFamily="2" charset="77"/>
                <a:cs typeface="Poppins" pitchFamily="2" charset="77"/>
              </a:defRPr>
            </a:lvl1pPr>
          </a:lstStyle>
          <a:p>
            <a:pPr lvl="0"/>
            <a:r>
              <a:rPr lang="sv-SE" dirty="0"/>
              <a:t>Foto: XXX XXX</a:t>
            </a:r>
          </a:p>
        </p:txBody>
      </p:sp>
    </p:spTree>
    <p:extLst>
      <p:ext uri="{BB962C8B-B14F-4D97-AF65-F5344CB8AC3E}">
        <p14:creationId xmlns:p14="http://schemas.microsoft.com/office/powerpoint/2010/main" val="26593819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entrerad rubrik">
    <p:spTree>
      <p:nvGrpSpPr>
        <p:cNvPr id="1" name=""/>
        <p:cNvGrpSpPr/>
        <p:nvPr/>
      </p:nvGrpSpPr>
      <p:grpSpPr>
        <a:xfrm>
          <a:off x="0" y="0"/>
          <a:ext cx="0" cy="0"/>
          <a:chOff x="0" y="0"/>
          <a:chExt cx="0" cy="0"/>
        </a:xfrm>
      </p:grpSpPr>
      <p:pic>
        <p:nvPicPr>
          <p:cNvPr id="2" name="Bildobjekt 5">
            <a:extLst>
              <a:ext uri="{FF2B5EF4-FFF2-40B4-BE49-F238E27FC236}">
                <a16:creationId xmlns:a16="http://schemas.microsoft.com/office/drawing/2014/main" id="{E3E34D0E-00C4-B528-2CD2-4541560D8B1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
        <p:nvSpPr>
          <p:cNvPr id="3" name="Platshållare för rubrik 1">
            <a:extLst>
              <a:ext uri="{FF2B5EF4-FFF2-40B4-BE49-F238E27FC236}">
                <a16:creationId xmlns:a16="http://schemas.microsoft.com/office/drawing/2014/main" id="{35007286-F98C-5121-310E-14D13F7C1B37}"/>
              </a:ext>
            </a:extLst>
          </p:cNvPr>
          <p:cNvSpPr>
            <a:spLocks noGrp="1"/>
          </p:cNvSpPr>
          <p:nvPr>
            <p:ph type="title" hasCustomPrompt="1"/>
          </p:nvPr>
        </p:nvSpPr>
        <p:spPr>
          <a:xfrm>
            <a:off x="838200" y="2766218"/>
            <a:ext cx="10515600" cy="1325563"/>
          </a:xfrm>
          <a:prstGeom prst="rect">
            <a:avLst/>
          </a:prstGeom>
        </p:spPr>
        <p:txBody>
          <a:bodyPr vert="horz" lIns="91440" tIns="45720" rIns="91440" bIns="45720" rtlCol="0" anchor="ctr">
            <a:normAutofit/>
          </a:bodyPr>
          <a:lstStyle>
            <a:lvl1pPr algn="ctr">
              <a:lnSpc>
                <a:spcPct val="100000"/>
              </a:lnSpc>
              <a:defRPr sz="3600"/>
            </a:lvl1pPr>
          </a:lstStyle>
          <a:p>
            <a:r>
              <a:rPr lang="sv-SE" dirty="0"/>
              <a:t>Lägg till rubrik</a:t>
            </a:r>
          </a:p>
        </p:txBody>
      </p:sp>
    </p:spTree>
    <p:extLst>
      <p:ext uri="{BB962C8B-B14F-4D97-AF65-F5344CB8AC3E}">
        <p14:creationId xmlns:p14="http://schemas.microsoft.com/office/powerpoint/2010/main" val="6770448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125CBC-1109-2E4A-96E2-430A8277D4C9}"/>
              </a:ext>
            </a:extLst>
          </p:cNvPr>
          <p:cNvSpPr>
            <a:spLocks noGrp="1"/>
          </p:cNvSpPr>
          <p:nvPr>
            <p:ph type="ctrTitle" hasCustomPrompt="1"/>
          </p:nvPr>
        </p:nvSpPr>
        <p:spPr>
          <a:xfrm>
            <a:off x="1524000" y="1724048"/>
            <a:ext cx="9144000" cy="2063541"/>
          </a:xfrm>
        </p:spPr>
        <p:txBody>
          <a:bodyPr anchor="ctr">
            <a:normAutofit/>
          </a:bodyPr>
          <a:lstStyle>
            <a:lvl1pPr algn="ctr">
              <a:lnSpc>
                <a:spcPct val="150000"/>
              </a:lnSpc>
              <a:defRPr sz="3600" b="0" i="0">
                <a:solidFill>
                  <a:schemeClr val="bg1"/>
                </a:solidFill>
                <a:latin typeface="Poppins Medium" pitchFamily="2" charset="77"/>
                <a:cs typeface="Poppins Medium" pitchFamily="2" charset="77"/>
              </a:defRPr>
            </a:lvl1pPr>
          </a:lstStyle>
          <a:p>
            <a:r>
              <a:rPr lang="sv-SE" dirty="0"/>
              <a:t>Citat</a:t>
            </a:r>
          </a:p>
        </p:txBody>
      </p:sp>
      <p:sp>
        <p:nvSpPr>
          <p:cNvPr id="3" name="Underrubrik 2">
            <a:extLst>
              <a:ext uri="{FF2B5EF4-FFF2-40B4-BE49-F238E27FC236}">
                <a16:creationId xmlns:a16="http://schemas.microsoft.com/office/drawing/2014/main" id="{0D1076F0-E5B4-7F45-836A-2A2049F1A922}"/>
              </a:ext>
            </a:extLst>
          </p:cNvPr>
          <p:cNvSpPr>
            <a:spLocks noGrp="1"/>
          </p:cNvSpPr>
          <p:nvPr>
            <p:ph type="subTitle" idx="1" hasCustomPrompt="1"/>
          </p:nvPr>
        </p:nvSpPr>
        <p:spPr>
          <a:xfrm>
            <a:off x="1524000" y="3871861"/>
            <a:ext cx="9144000" cy="799140"/>
          </a:xfrm>
          <a:prstGeom prst="rect">
            <a:avLst/>
          </a:prstGeom>
        </p:spPr>
        <p:txBody>
          <a:bodyPr>
            <a:normAutofit/>
          </a:bodyPr>
          <a:lstStyle>
            <a:lvl1pPr marL="0" indent="0" algn="ctr">
              <a:lnSpc>
                <a:spcPct val="150000"/>
              </a:lnSpc>
              <a:buNone/>
              <a:defRPr sz="1600" b="0" i="0">
                <a:solidFill>
                  <a:schemeClr val="bg1"/>
                </a:solidFill>
                <a:latin typeface="Poppins Light" pitchFamily="2" charset="77"/>
                <a:cs typeface="Poppins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Citat av</a:t>
            </a:r>
          </a:p>
        </p:txBody>
      </p:sp>
      <p:pic>
        <p:nvPicPr>
          <p:cNvPr id="4" name="Bildobjekt 5">
            <a:extLst>
              <a:ext uri="{FF2B5EF4-FFF2-40B4-BE49-F238E27FC236}">
                <a16:creationId xmlns:a16="http://schemas.microsoft.com/office/drawing/2014/main" id="{D1FDB250-9C9B-19FD-AE02-9AF8E940F67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Tree>
    <p:extLst>
      <p:ext uri="{BB962C8B-B14F-4D97-AF65-F5344CB8AC3E}">
        <p14:creationId xmlns:p14="http://schemas.microsoft.com/office/powerpoint/2010/main" val="3021745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m mig">
    <p:spTree>
      <p:nvGrpSpPr>
        <p:cNvPr id="1" name=""/>
        <p:cNvGrpSpPr/>
        <p:nvPr/>
      </p:nvGrpSpPr>
      <p:grpSpPr>
        <a:xfrm>
          <a:off x="0" y="0"/>
          <a:ext cx="0" cy="0"/>
          <a:chOff x="0" y="0"/>
          <a:chExt cx="0" cy="0"/>
        </a:xfrm>
      </p:grpSpPr>
      <p:sp>
        <p:nvSpPr>
          <p:cNvPr id="7" name="Platshållare för text 6">
            <a:extLst>
              <a:ext uri="{FF2B5EF4-FFF2-40B4-BE49-F238E27FC236}">
                <a16:creationId xmlns:a16="http://schemas.microsoft.com/office/drawing/2014/main" id="{A2004591-4DCD-F913-0A09-3A787DB8D1E3}"/>
              </a:ext>
            </a:extLst>
          </p:cNvPr>
          <p:cNvSpPr>
            <a:spLocks noGrp="1"/>
          </p:cNvSpPr>
          <p:nvPr>
            <p:ph type="body" sz="quarter" idx="11" hasCustomPrompt="1"/>
          </p:nvPr>
        </p:nvSpPr>
        <p:spPr>
          <a:xfrm>
            <a:off x="838200" y="1836000"/>
            <a:ext cx="5257800" cy="3215090"/>
          </a:xfrm>
        </p:spPr>
        <p:txBody>
          <a:bodyPr lIns="0" rIns="0">
            <a:normAutofit/>
          </a:bodyPr>
          <a:lstStyle>
            <a:lvl1pPr>
              <a:lnSpc>
                <a:spcPct val="100000"/>
              </a:lnSpc>
              <a:spcAft>
                <a:spcPts val="800"/>
              </a:spcAft>
              <a:defRPr sz="2400"/>
            </a:lvl1pPr>
            <a:lvl2pPr>
              <a:lnSpc>
                <a:spcPct val="150000"/>
              </a:lnSpc>
              <a:defRPr/>
            </a:lvl2pPr>
            <a:lvl3pPr>
              <a:lnSpc>
                <a:spcPct val="150000"/>
              </a:lnSpc>
              <a:defRPr/>
            </a:lvl3pPr>
            <a:lvl4pPr>
              <a:lnSpc>
                <a:spcPct val="150000"/>
              </a:lnSpc>
              <a:defRPr/>
            </a:lvl4pPr>
            <a:lvl5pPr>
              <a:lnSpc>
                <a:spcPct val="150000"/>
              </a:lnSpc>
              <a:defRPr/>
            </a:lvl5pPr>
          </a:lstStyle>
          <a:p>
            <a:pPr lvl="0"/>
            <a:r>
              <a:rPr lang="sv-SE" dirty="0"/>
              <a:t>Förnamn Efternamn</a:t>
            </a:r>
          </a:p>
          <a:p>
            <a:pPr lvl="0"/>
            <a:r>
              <a:rPr lang="sv-SE" dirty="0"/>
              <a:t>Listobjekt</a:t>
            </a:r>
          </a:p>
          <a:p>
            <a:pPr lvl="0"/>
            <a:r>
              <a:rPr lang="sv-SE" dirty="0"/>
              <a:t>Listobjekt</a:t>
            </a:r>
          </a:p>
          <a:p>
            <a:pPr lvl="0"/>
            <a:r>
              <a:rPr lang="sv-SE" dirty="0"/>
              <a:t>Listobjekt</a:t>
            </a:r>
          </a:p>
        </p:txBody>
      </p:sp>
      <p:pic>
        <p:nvPicPr>
          <p:cNvPr id="4" name="Bildobjekt 5">
            <a:extLst>
              <a:ext uri="{FF2B5EF4-FFF2-40B4-BE49-F238E27FC236}">
                <a16:creationId xmlns:a16="http://schemas.microsoft.com/office/drawing/2014/main" id="{5CBC7CB3-7E00-02C1-0E6B-49CA9EBE6C4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
        <p:nvSpPr>
          <p:cNvPr id="5" name="Platshållare för rubrik 1">
            <a:extLst>
              <a:ext uri="{FF2B5EF4-FFF2-40B4-BE49-F238E27FC236}">
                <a16:creationId xmlns:a16="http://schemas.microsoft.com/office/drawing/2014/main" id="{58E571E9-CD54-C510-A7E2-2FA489B64E20}"/>
              </a:ext>
            </a:extLst>
          </p:cNvPr>
          <p:cNvSpPr>
            <a:spLocks noGrp="1"/>
          </p:cNvSpPr>
          <p:nvPr>
            <p:ph type="title" hasCustomPrompt="1"/>
          </p:nvPr>
        </p:nvSpPr>
        <p:spPr>
          <a:xfrm>
            <a:off x="838200" y="855235"/>
            <a:ext cx="5257800" cy="870014"/>
          </a:xfrm>
          <a:prstGeom prst="rect">
            <a:avLst/>
          </a:prstGeom>
        </p:spPr>
        <p:txBody>
          <a:bodyPr vert="horz" wrap="square" lIns="0" tIns="45720" rIns="0" bIns="251999" rtlCol="0" anchor="t">
            <a:spAutoFit/>
          </a:bodyPr>
          <a:lstStyle>
            <a:lvl1pPr>
              <a:defRPr sz="4000"/>
            </a:lvl1pPr>
          </a:lstStyle>
          <a:p>
            <a:r>
              <a:rPr lang="sv-SE" dirty="0"/>
              <a:t>Om mig</a:t>
            </a:r>
          </a:p>
        </p:txBody>
      </p:sp>
      <p:sp>
        <p:nvSpPr>
          <p:cNvPr id="8" name="Platshållare för bild 2">
            <a:extLst>
              <a:ext uri="{FF2B5EF4-FFF2-40B4-BE49-F238E27FC236}">
                <a16:creationId xmlns:a16="http://schemas.microsoft.com/office/drawing/2014/main" id="{C2AFDF18-4298-38D7-DC7D-FF48AA8CC2DE}"/>
              </a:ext>
            </a:extLst>
          </p:cNvPr>
          <p:cNvSpPr>
            <a:spLocks noGrp="1"/>
          </p:cNvSpPr>
          <p:nvPr>
            <p:ph type="pic" sz="quarter" idx="10" hasCustomPrompt="1"/>
          </p:nvPr>
        </p:nvSpPr>
        <p:spPr>
          <a:xfrm>
            <a:off x="6220800" y="676484"/>
            <a:ext cx="4794704" cy="5505031"/>
          </a:xfrm>
        </p:spPr>
        <p:txBody>
          <a:bodyPr anchor="ctr"/>
          <a:lstStyle>
            <a:lvl1pPr marL="0" indent="0" algn="ctr">
              <a:buNone/>
              <a:defRPr/>
            </a:lvl1pPr>
          </a:lstStyle>
          <a:p>
            <a:r>
              <a:rPr lang="sv-SE" dirty="0"/>
              <a:t>Runt foto eller </a:t>
            </a:r>
            <a:br>
              <a:rPr lang="sv-SE" dirty="0"/>
            </a:br>
            <a:r>
              <a:rPr lang="sv-SE" dirty="0"/>
              <a:t>illustration</a:t>
            </a:r>
          </a:p>
        </p:txBody>
      </p:sp>
    </p:spTree>
    <p:extLst>
      <p:ext uri="{BB962C8B-B14F-4D97-AF65-F5344CB8AC3E}">
        <p14:creationId xmlns:p14="http://schemas.microsoft.com/office/powerpoint/2010/main" val="24490446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ubrik i överkant - tomt und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62AEBA3-99C4-1378-6DFA-D21D082516E4}"/>
              </a:ext>
            </a:extLst>
          </p:cNvPr>
          <p:cNvSpPr>
            <a:spLocks noGrp="1"/>
          </p:cNvSpPr>
          <p:nvPr>
            <p:ph type="title" hasCustomPrompt="1"/>
          </p:nvPr>
        </p:nvSpPr>
        <p:spPr/>
        <p:txBody>
          <a:bodyPr>
            <a:normAutofit/>
          </a:bodyPr>
          <a:lstStyle>
            <a:lvl1pPr>
              <a:defRPr sz="3600"/>
            </a:lvl1pPr>
          </a:lstStyle>
          <a:p>
            <a:r>
              <a:rPr lang="sv-SE" dirty="0"/>
              <a:t>Lägg till rubrik</a:t>
            </a:r>
          </a:p>
        </p:txBody>
      </p:sp>
      <p:pic>
        <p:nvPicPr>
          <p:cNvPr id="3" name="Bildobjekt 5">
            <a:extLst>
              <a:ext uri="{FF2B5EF4-FFF2-40B4-BE49-F238E27FC236}">
                <a16:creationId xmlns:a16="http://schemas.microsoft.com/office/drawing/2014/main" id="{EC17DD50-5273-A442-5BB2-467BDE86D96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Tree>
    <p:extLst>
      <p:ext uri="{BB962C8B-B14F-4D97-AF65-F5344CB8AC3E}">
        <p14:creationId xmlns:p14="http://schemas.microsoft.com/office/powerpoint/2010/main" val="18763368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vå block med rubriker och text">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B6FE78D-6A2E-11D8-933B-79725337B7A2}"/>
              </a:ext>
            </a:extLst>
          </p:cNvPr>
          <p:cNvSpPr>
            <a:spLocks noGrp="1"/>
          </p:cNvSpPr>
          <p:nvPr>
            <p:ph type="title" hasCustomPrompt="1"/>
          </p:nvPr>
        </p:nvSpPr>
        <p:spPr>
          <a:xfrm>
            <a:off x="332509" y="-922130"/>
            <a:ext cx="7831083" cy="922130"/>
          </a:xfrm>
          <a:prstGeom prst="rect">
            <a:avLst/>
          </a:prstGeom>
        </p:spPr>
        <p:txBody>
          <a:bodyPr vert="horz" wrap="square" lIns="91440" tIns="45720" rIns="91440" bIns="360000" rtlCol="0" anchor="t">
            <a:spAutoFit/>
          </a:bodyPr>
          <a:lstStyle>
            <a:lvl1pPr>
              <a:defRPr sz="3600"/>
            </a:lvl1pPr>
          </a:lstStyle>
          <a:p>
            <a:r>
              <a:rPr lang="sv-SE" dirty="0"/>
              <a:t>Lägg till huvudrubrik</a:t>
            </a:r>
          </a:p>
        </p:txBody>
      </p:sp>
      <p:sp>
        <p:nvSpPr>
          <p:cNvPr id="8" name="Platshållare för text 7">
            <a:extLst>
              <a:ext uri="{FF2B5EF4-FFF2-40B4-BE49-F238E27FC236}">
                <a16:creationId xmlns:a16="http://schemas.microsoft.com/office/drawing/2014/main" id="{BCCD4E26-1435-1C4C-CC5F-0428FFA4CB3F}"/>
              </a:ext>
            </a:extLst>
          </p:cNvPr>
          <p:cNvSpPr>
            <a:spLocks noGrp="1"/>
          </p:cNvSpPr>
          <p:nvPr>
            <p:ph type="body" sz="quarter" idx="11" hasCustomPrompt="1"/>
          </p:nvPr>
        </p:nvSpPr>
        <p:spPr>
          <a:xfrm>
            <a:off x="838200" y="1777365"/>
            <a:ext cx="4762300" cy="4225400"/>
          </a:xfrm>
          <a:prstGeom prst="rect">
            <a:avLst/>
          </a:prstGeom>
        </p:spPr>
        <p:txBody>
          <a:bodyPr/>
          <a:lstStyle>
            <a:lvl1pPr marL="0" indent="0">
              <a:lnSpc>
                <a:spcPct val="150000"/>
              </a:lnSpc>
              <a:spcAft>
                <a:spcPts val="800"/>
              </a:spcAft>
              <a:buNone/>
              <a:defRPr/>
            </a:lvl1pPr>
          </a:lstStyle>
          <a:p>
            <a:pPr lvl="0"/>
            <a:r>
              <a:rPr lang="sv-SE" dirty="0"/>
              <a:t>Lägg till text</a:t>
            </a:r>
          </a:p>
        </p:txBody>
      </p:sp>
      <p:sp>
        <p:nvSpPr>
          <p:cNvPr id="5" name="Platshållare för text 7">
            <a:extLst>
              <a:ext uri="{FF2B5EF4-FFF2-40B4-BE49-F238E27FC236}">
                <a16:creationId xmlns:a16="http://schemas.microsoft.com/office/drawing/2014/main" id="{C901CDFB-BBC0-B28D-7C0B-B4A3AA8A09AC}"/>
              </a:ext>
            </a:extLst>
          </p:cNvPr>
          <p:cNvSpPr>
            <a:spLocks noGrp="1"/>
          </p:cNvSpPr>
          <p:nvPr>
            <p:ph type="body" sz="quarter" idx="12" hasCustomPrompt="1"/>
          </p:nvPr>
        </p:nvSpPr>
        <p:spPr>
          <a:xfrm>
            <a:off x="5999921" y="1777365"/>
            <a:ext cx="4762300" cy="3303272"/>
          </a:xfrm>
          <a:prstGeom prst="rect">
            <a:avLst/>
          </a:prstGeom>
        </p:spPr>
        <p:txBody>
          <a:bodyPr/>
          <a:lstStyle>
            <a:lvl1pPr marL="0" indent="0">
              <a:lnSpc>
                <a:spcPct val="150000"/>
              </a:lnSpc>
              <a:spcAft>
                <a:spcPts val="800"/>
              </a:spcAft>
              <a:buNone/>
              <a:defRPr/>
            </a:lvl1pPr>
          </a:lstStyle>
          <a:p>
            <a:pPr lvl="0"/>
            <a:r>
              <a:rPr lang="sv-SE" dirty="0"/>
              <a:t>Lägg till text</a:t>
            </a:r>
          </a:p>
        </p:txBody>
      </p:sp>
      <p:sp>
        <p:nvSpPr>
          <p:cNvPr id="9" name="Platshållare för text 7">
            <a:extLst>
              <a:ext uri="{FF2B5EF4-FFF2-40B4-BE49-F238E27FC236}">
                <a16:creationId xmlns:a16="http://schemas.microsoft.com/office/drawing/2014/main" id="{A9501383-7213-BD25-801B-0F410D15F39E}"/>
              </a:ext>
            </a:extLst>
          </p:cNvPr>
          <p:cNvSpPr>
            <a:spLocks noGrp="1"/>
          </p:cNvSpPr>
          <p:nvPr>
            <p:ph type="body" sz="quarter" idx="13" hasCustomPrompt="1"/>
          </p:nvPr>
        </p:nvSpPr>
        <p:spPr>
          <a:xfrm>
            <a:off x="5999921" y="855235"/>
            <a:ext cx="4762300" cy="902125"/>
          </a:xfrm>
          <a:prstGeom prst="rect">
            <a:avLst/>
          </a:prstGeom>
        </p:spPr>
        <p:txBody>
          <a:bodyPr bIns="360000">
            <a:spAutoFit/>
          </a:bodyPr>
          <a:lstStyle>
            <a:lvl1pPr marL="0" indent="0">
              <a:lnSpc>
                <a:spcPct val="100000"/>
              </a:lnSpc>
              <a:spcBef>
                <a:spcPts val="0"/>
              </a:spcBef>
              <a:spcAft>
                <a:spcPts val="0"/>
              </a:spcAft>
              <a:buNone/>
              <a:defRPr lang="sv-SE" sz="3200" b="0" i="0" kern="1200" dirty="0">
                <a:solidFill>
                  <a:schemeClr val="bg1"/>
                </a:solidFill>
                <a:latin typeface="Poppins SemiBold" pitchFamily="2" charset="77"/>
                <a:ea typeface="+mj-ea"/>
                <a:cs typeface="Poppins SemiBold" pitchFamily="2" charset="77"/>
              </a:defRPr>
            </a:lvl1pPr>
          </a:lstStyle>
          <a:p>
            <a:pPr lvl="0"/>
            <a:r>
              <a:rPr lang="sv-SE" dirty="0"/>
              <a:t>Lägg till underrubrik</a:t>
            </a:r>
          </a:p>
        </p:txBody>
      </p:sp>
      <p:pic>
        <p:nvPicPr>
          <p:cNvPr id="11" name="Bildobjekt 5">
            <a:extLst>
              <a:ext uri="{FF2B5EF4-FFF2-40B4-BE49-F238E27FC236}">
                <a16:creationId xmlns:a16="http://schemas.microsoft.com/office/drawing/2014/main" id="{B8548839-3EDA-88D8-321B-3BF5BEC40E3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
        <p:nvSpPr>
          <p:cNvPr id="13" name="Platshållare för text 7">
            <a:extLst>
              <a:ext uri="{FF2B5EF4-FFF2-40B4-BE49-F238E27FC236}">
                <a16:creationId xmlns:a16="http://schemas.microsoft.com/office/drawing/2014/main" id="{86BF9759-58E7-33DC-2CE9-1C1BC1B375FD}"/>
              </a:ext>
            </a:extLst>
          </p:cNvPr>
          <p:cNvSpPr>
            <a:spLocks noGrp="1"/>
          </p:cNvSpPr>
          <p:nvPr>
            <p:ph type="body" sz="quarter" idx="14" hasCustomPrompt="1"/>
          </p:nvPr>
        </p:nvSpPr>
        <p:spPr>
          <a:xfrm>
            <a:off x="838200" y="855235"/>
            <a:ext cx="4762300" cy="902125"/>
          </a:xfrm>
          <a:prstGeom prst="rect">
            <a:avLst/>
          </a:prstGeom>
        </p:spPr>
        <p:txBody>
          <a:bodyPr bIns="360000">
            <a:spAutoFit/>
          </a:bodyPr>
          <a:lstStyle>
            <a:lvl1pPr marL="0" indent="0">
              <a:lnSpc>
                <a:spcPct val="100000"/>
              </a:lnSpc>
              <a:spcBef>
                <a:spcPts val="0"/>
              </a:spcBef>
              <a:spcAft>
                <a:spcPts val="0"/>
              </a:spcAft>
              <a:buNone/>
              <a:defRPr lang="sv-SE" sz="3200" b="0" i="0" kern="1200" dirty="0">
                <a:solidFill>
                  <a:schemeClr val="bg1"/>
                </a:solidFill>
                <a:latin typeface="Poppins SemiBold" pitchFamily="2" charset="77"/>
                <a:ea typeface="+mj-ea"/>
                <a:cs typeface="Poppins SemiBold" pitchFamily="2" charset="77"/>
              </a:defRPr>
            </a:lvl1pPr>
          </a:lstStyle>
          <a:p>
            <a:pPr lvl="0"/>
            <a:r>
              <a:rPr lang="sv-SE" dirty="0"/>
              <a:t>Lägg till underrubrik</a:t>
            </a:r>
          </a:p>
        </p:txBody>
      </p:sp>
    </p:spTree>
    <p:extLst>
      <p:ext uri="{BB962C8B-B14F-4D97-AF65-F5344CB8AC3E}">
        <p14:creationId xmlns:p14="http://schemas.microsoft.com/office/powerpoint/2010/main" val="41104878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Rubrik och text x2">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5E2AD8C-1416-C939-7CE6-29EFE31D394E}"/>
              </a:ext>
            </a:extLst>
          </p:cNvPr>
          <p:cNvSpPr/>
          <p:nvPr userDrawn="1"/>
        </p:nvSpPr>
        <p:spPr>
          <a:xfrm>
            <a:off x="6096001" y="-1"/>
            <a:ext cx="6096000" cy="68580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Platshållare för text 7">
            <a:extLst>
              <a:ext uri="{FF2B5EF4-FFF2-40B4-BE49-F238E27FC236}">
                <a16:creationId xmlns:a16="http://schemas.microsoft.com/office/drawing/2014/main" id="{9C629806-4942-53D4-8FFD-3AB2F1B146B2}"/>
              </a:ext>
            </a:extLst>
          </p:cNvPr>
          <p:cNvSpPr>
            <a:spLocks noGrp="1"/>
          </p:cNvSpPr>
          <p:nvPr>
            <p:ph type="body" sz="quarter" idx="11" hasCustomPrompt="1"/>
          </p:nvPr>
        </p:nvSpPr>
        <p:spPr>
          <a:xfrm>
            <a:off x="838200" y="1777365"/>
            <a:ext cx="4762300" cy="4225400"/>
          </a:xfrm>
          <a:prstGeom prst="rect">
            <a:avLst/>
          </a:prstGeom>
        </p:spPr>
        <p:txBody>
          <a:bodyPr/>
          <a:lstStyle>
            <a:lvl1pPr marL="0" indent="0">
              <a:lnSpc>
                <a:spcPct val="150000"/>
              </a:lnSpc>
              <a:spcAft>
                <a:spcPts val="800"/>
              </a:spcAft>
              <a:buNone/>
              <a:defRPr/>
            </a:lvl1pPr>
          </a:lstStyle>
          <a:p>
            <a:pPr lvl="0"/>
            <a:r>
              <a:rPr lang="sv-SE" dirty="0"/>
              <a:t>Lägg till text</a:t>
            </a:r>
          </a:p>
        </p:txBody>
      </p:sp>
      <p:sp>
        <p:nvSpPr>
          <p:cNvPr id="6" name="Platshållare för text 7">
            <a:extLst>
              <a:ext uri="{FF2B5EF4-FFF2-40B4-BE49-F238E27FC236}">
                <a16:creationId xmlns:a16="http://schemas.microsoft.com/office/drawing/2014/main" id="{E8B90ACD-C2B5-A716-134B-FAB50FBC3A50}"/>
              </a:ext>
            </a:extLst>
          </p:cNvPr>
          <p:cNvSpPr>
            <a:spLocks noGrp="1"/>
          </p:cNvSpPr>
          <p:nvPr>
            <p:ph type="body" sz="quarter" idx="14" hasCustomPrompt="1"/>
          </p:nvPr>
        </p:nvSpPr>
        <p:spPr>
          <a:xfrm>
            <a:off x="838200" y="855235"/>
            <a:ext cx="4762300" cy="902125"/>
          </a:xfrm>
          <a:prstGeom prst="rect">
            <a:avLst/>
          </a:prstGeom>
        </p:spPr>
        <p:txBody>
          <a:bodyPr bIns="360000">
            <a:spAutoFit/>
          </a:bodyPr>
          <a:lstStyle>
            <a:lvl1pPr marL="0" indent="0">
              <a:lnSpc>
                <a:spcPct val="100000"/>
              </a:lnSpc>
              <a:spcBef>
                <a:spcPts val="0"/>
              </a:spcBef>
              <a:spcAft>
                <a:spcPts val="0"/>
              </a:spcAft>
              <a:buNone/>
              <a:defRPr lang="sv-SE" sz="3200" b="0" i="0" kern="1200" dirty="0">
                <a:solidFill>
                  <a:schemeClr val="bg1"/>
                </a:solidFill>
                <a:latin typeface="Poppins SemiBold" pitchFamily="2" charset="77"/>
                <a:ea typeface="+mj-ea"/>
                <a:cs typeface="Poppins SemiBold" pitchFamily="2" charset="77"/>
              </a:defRPr>
            </a:lvl1pPr>
          </a:lstStyle>
          <a:p>
            <a:pPr lvl="0"/>
            <a:r>
              <a:rPr lang="sv-SE" dirty="0"/>
              <a:t>Lägg till rubrik</a:t>
            </a:r>
          </a:p>
        </p:txBody>
      </p:sp>
      <p:sp>
        <p:nvSpPr>
          <p:cNvPr id="7" name="Platshållare för text 7">
            <a:extLst>
              <a:ext uri="{FF2B5EF4-FFF2-40B4-BE49-F238E27FC236}">
                <a16:creationId xmlns:a16="http://schemas.microsoft.com/office/drawing/2014/main" id="{2BF81B28-FBC5-0B4B-5B04-8664D3C3D2E0}"/>
              </a:ext>
            </a:extLst>
          </p:cNvPr>
          <p:cNvSpPr>
            <a:spLocks noGrp="1"/>
          </p:cNvSpPr>
          <p:nvPr>
            <p:ph type="body" sz="quarter" idx="15" hasCustomPrompt="1"/>
          </p:nvPr>
        </p:nvSpPr>
        <p:spPr>
          <a:xfrm>
            <a:off x="6591500" y="1778400"/>
            <a:ext cx="4762300" cy="4225400"/>
          </a:xfrm>
          <a:prstGeom prst="rect">
            <a:avLst/>
          </a:prstGeom>
        </p:spPr>
        <p:txBody>
          <a:bodyPr/>
          <a:lstStyle>
            <a:lvl1pPr marL="0" indent="0">
              <a:lnSpc>
                <a:spcPct val="150000"/>
              </a:lnSpc>
              <a:spcAft>
                <a:spcPts val="800"/>
              </a:spcAft>
              <a:buNone/>
              <a:defRPr>
                <a:solidFill>
                  <a:srgbClr val="0E1729"/>
                </a:solidFill>
              </a:defRPr>
            </a:lvl1pPr>
          </a:lstStyle>
          <a:p>
            <a:pPr lvl="0"/>
            <a:r>
              <a:rPr lang="sv-SE" dirty="0"/>
              <a:t>Lägg till text</a:t>
            </a:r>
          </a:p>
        </p:txBody>
      </p:sp>
      <p:sp>
        <p:nvSpPr>
          <p:cNvPr id="8" name="Platshållare för text 7">
            <a:extLst>
              <a:ext uri="{FF2B5EF4-FFF2-40B4-BE49-F238E27FC236}">
                <a16:creationId xmlns:a16="http://schemas.microsoft.com/office/drawing/2014/main" id="{A37B0360-2D40-9A7B-06E8-76A97A7F3D6C}"/>
              </a:ext>
            </a:extLst>
          </p:cNvPr>
          <p:cNvSpPr>
            <a:spLocks noGrp="1"/>
          </p:cNvSpPr>
          <p:nvPr>
            <p:ph type="body" sz="quarter" idx="16" hasCustomPrompt="1"/>
          </p:nvPr>
        </p:nvSpPr>
        <p:spPr>
          <a:xfrm>
            <a:off x="6591500" y="838800"/>
            <a:ext cx="4762300" cy="902125"/>
          </a:xfrm>
          <a:prstGeom prst="rect">
            <a:avLst/>
          </a:prstGeom>
        </p:spPr>
        <p:txBody>
          <a:bodyPr bIns="360000">
            <a:spAutoFit/>
          </a:bodyPr>
          <a:lstStyle>
            <a:lvl1pPr marL="0" indent="0">
              <a:lnSpc>
                <a:spcPct val="100000"/>
              </a:lnSpc>
              <a:spcBef>
                <a:spcPts val="0"/>
              </a:spcBef>
              <a:spcAft>
                <a:spcPts val="0"/>
              </a:spcAft>
              <a:buNone/>
              <a:defRPr lang="sv-SE" sz="3200" b="0" i="0" kern="1200" dirty="0">
                <a:solidFill>
                  <a:srgbClr val="0E1729"/>
                </a:solidFill>
                <a:latin typeface="Poppins SemiBold" pitchFamily="2" charset="77"/>
                <a:ea typeface="+mj-ea"/>
                <a:cs typeface="Poppins SemiBold" pitchFamily="2" charset="77"/>
              </a:defRPr>
            </a:lvl1pPr>
          </a:lstStyle>
          <a:p>
            <a:pPr lvl="0"/>
            <a:r>
              <a:rPr lang="sv-SE" dirty="0"/>
              <a:t>Lägg till rubrik</a:t>
            </a:r>
          </a:p>
        </p:txBody>
      </p:sp>
      <p:pic>
        <p:nvPicPr>
          <p:cNvPr id="9" name="Bildobjekt 5">
            <a:extLst>
              <a:ext uri="{FF2B5EF4-FFF2-40B4-BE49-F238E27FC236}">
                <a16:creationId xmlns:a16="http://schemas.microsoft.com/office/drawing/2014/main" id="{D31552ED-88F0-DE92-9AF7-BE329CE130F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20556" y="5378946"/>
            <a:ext cx="933015" cy="933015"/>
          </a:xfrm>
          <a:prstGeom prst="rect">
            <a:avLst/>
          </a:prstGeom>
        </p:spPr>
      </p:pic>
    </p:spTree>
    <p:extLst>
      <p:ext uri="{BB962C8B-B14F-4D97-AF65-F5344CB8AC3E}">
        <p14:creationId xmlns:p14="http://schemas.microsoft.com/office/powerpoint/2010/main" val="21916085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Rubrik och text x2 v2">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5E2AD8C-1416-C939-7CE6-29EFE31D394E}"/>
              </a:ext>
            </a:extLst>
          </p:cNvPr>
          <p:cNvSpPr/>
          <p:nvPr userDrawn="1"/>
        </p:nvSpPr>
        <p:spPr>
          <a:xfrm>
            <a:off x="0" y="-1"/>
            <a:ext cx="6096000" cy="68580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Platshållare för text 7">
            <a:extLst>
              <a:ext uri="{FF2B5EF4-FFF2-40B4-BE49-F238E27FC236}">
                <a16:creationId xmlns:a16="http://schemas.microsoft.com/office/drawing/2014/main" id="{9C629806-4942-53D4-8FFD-3AB2F1B146B2}"/>
              </a:ext>
            </a:extLst>
          </p:cNvPr>
          <p:cNvSpPr>
            <a:spLocks noGrp="1"/>
          </p:cNvSpPr>
          <p:nvPr>
            <p:ph type="body" sz="quarter" idx="11" hasCustomPrompt="1"/>
          </p:nvPr>
        </p:nvSpPr>
        <p:spPr>
          <a:xfrm>
            <a:off x="838200" y="1777365"/>
            <a:ext cx="4762300" cy="4225400"/>
          </a:xfrm>
          <a:prstGeom prst="rect">
            <a:avLst/>
          </a:prstGeom>
        </p:spPr>
        <p:txBody>
          <a:bodyPr/>
          <a:lstStyle>
            <a:lvl1pPr marL="0" indent="0">
              <a:lnSpc>
                <a:spcPct val="150000"/>
              </a:lnSpc>
              <a:spcAft>
                <a:spcPts val="800"/>
              </a:spcAft>
              <a:buNone/>
              <a:defRPr>
                <a:solidFill>
                  <a:srgbClr val="0E1729"/>
                </a:solidFill>
              </a:defRPr>
            </a:lvl1pPr>
          </a:lstStyle>
          <a:p>
            <a:pPr lvl="0"/>
            <a:r>
              <a:rPr lang="sv-SE" dirty="0"/>
              <a:t>Lägg till text</a:t>
            </a:r>
          </a:p>
        </p:txBody>
      </p:sp>
      <p:sp>
        <p:nvSpPr>
          <p:cNvPr id="6" name="Platshållare för text 7">
            <a:extLst>
              <a:ext uri="{FF2B5EF4-FFF2-40B4-BE49-F238E27FC236}">
                <a16:creationId xmlns:a16="http://schemas.microsoft.com/office/drawing/2014/main" id="{E8B90ACD-C2B5-A716-134B-FAB50FBC3A50}"/>
              </a:ext>
            </a:extLst>
          </p:cNvPr>
          <p:cNvSpPr>
            <a:spLocks noGrp="1"/>
          </p:cNvSpPr>
          <p:nvPr>
            <p:ph type="body" sz="quarter" idx="14" hasCustomPrompt="1"/>
          </p:nvPr>
        </p:nvSpPr>
        <p:spPr>
          <a:xfrm>
            <a:off x="838200" y="855235"/>
            <a:ext cx="4762300" cy="902125"/>
          </a:xfrm>
          <a:prstGeom prst="rect">
            <a:avLst/>
          </a:prstGeom>
        </p:spPr>
        <p:txBody>
          <a:bodyPr bIns="360000">
            <a:spAutoFit/>
          </a:bodyPr>
          <a:lstStyle>
            <a:lvl1pPr marL="0" indent="0">
              <a:lnSpc>
                <a:spcPct val="100000"/>
              </a:lnSpc>
              <a:spcBef>
                <a:spcPts val="0"/>
              </a:spcBef>
              <a:spcAft>
                <a:spcPts val="0"/>
              </a:spcAft>
              <a:buNone/>
              <a:defRPr lang="sv-SE" sz="3200" b="0" i="0" kern="1200" dirty="0">
                <a:solidFill>
                  <a:srgbClr val="0E1729"/>
                </a:solidFill>
                <a:latin typeface="Poppins SemiBold" pitchFamily="2" charset="77"/>
                <a:ea typeface="+mj-ea"/>
                <a:cs typeface="Poppins SemiBold" pitchFamily="2" charset="77"/>
              </a:defRPr>
            </a:lvl1pPr>
          </a:lstStyle>
          <a:p>
            <a:pPr lvl="0"/>
            <a:r>
              <a:rPr lang="sv-SE" dirty="0"/>
              <a:t>Lägg till rubrik</a:t>
            </a:r>
          </a:p>
        </p:txBody>
      </p:sp>
      <p:sp>
        <p:nvSpPr>
          <p:cNvPr id="7" name="Platshållare för text 7">
            <a:extLst>
              <a:ext uri="{FF2B5EF4-FFF2-40B4-BE49-F238E27FC236}">
                <a16:creationId xmlns:a16="http://schemas.microsoft.com/office/drawing/2014/main" id="{2BF81B28-FBC5-0B4B-5B04-8664D3C3D2E0}"/>
              </a:ext>
            </a:extLst>
          </p:cNvPr>
          <p:cNvSpPr>
            <a:spLocks noGrp="1"/>
          </p:cNvSpPr>
          <p:nvPr>
            <p:ph type="body" sz="quarter" idx="15" hasCustomPrompt="1"/>
          </p:nvPr>
        </p:nvSpPr>
        <p:spPr>
          <a:xfrm>
            <a:off x="6591500" y="1778400"/>
            <a:ext cx="4762300" cy="4225400"/>
          </a:xfrm>
          <a:prstGeom prst="rect">
            <a:avLst/>
          </a:prstGeom>
        </p:spPr>
        <p:txBody>
          <a:bodyPr/>
          <a:lstStyle>
            <a:lvl1pPr marL="0" indent="0">
              <a:lnSpc>
                <a:spcPct val="150000"/>
              </a:lnSpc>
              <a:spcAft>
                <a:spcPts val="800"/>
              </a:spcAft>
              <a:buNone/>
              <a:defRPr>
                <a:solidFill>
                  <a:schemeClr val="bg1"/>
                </a:solidFill>
              </a:defRPr>
            </a:lvl1pPr>
          </a:lstStyle>
          <a:p>
            <a:pPr lvl="0"/>
            <a:r>
              <a:rPr lang="sv-SE" dirty="0"/>
              <a:t>Lägg till text</a:t>
            </a:r>
          </a:p>
        </p:txBody>
      </p:sp>
      <p:sp>
        <p:nvSpPr>
          <p:cNvPr id="8" name="Platshållare för text 7">
            <a:extLst>
              <a:ext uri="{FF2B5EF4-FFF2-40B4-BE49-F238E27FC236}">
                <a16:creationId xmlns:a16="http://schemas.microsoft.com/office/drawing/2014/main" id="{A37B0360-2D40-9A7B-06E8-76A97A7F3D6C}"/>
              </a:ext>
            </a:extLst>
          </p:cNvPr>
          <p:cNvSpPr>
            <a:spLocks noGrp="1"/>
          </p:cNvSpPr>
          <p:nvPr>
            <p:ph type="body" sz="quarter" idx="16" hasCustomPrompt="1"/>
          </p:nvPr>
        </p:nvSpPr>
        <p:spPr>
          <a:xfrm>
            <a:off x="6591500" y="838800"/>
            <a:ext cx="4762300" cy="902125"/>
          </a:xfrm>
          <a:prstGeom prst="rect">
            <a:avLst/>
          </a:prstGeom>
        </p:spPr>
        <p:txBody>
          <a:bodyPr bIns="360000">
            <a:spAutoFit/>
          </a:bodyPr>
          <a:lstStyle>
            <a:lvl1pPr marL="0" indent="0">
              <a:lnSpc>
                <a:spcPct val="100000"/>
              </a:lnSpc>
              <a:spcBef>
                <a:spcPts val="0"/>
              </a:spcBef>
              <a:spcAft>
                <a:spcPts val="0"/>
              </a:spcAft>
              <a:buNone/>
              <a:defRPr lang="sv-SE" sz="3200" b="0" i="0" kern="1200" dirty="0">
                <a:solidFill>
                  <a:schemeClr val="bg1"/>
                </a:solidFill>
                <a:latin typeface="Poppins SemiBold" pitchFamily="2" charset="77"/>
                <a:ea typeface="+mj-ea"/>
                <a:cs typeface="Poppins SemiBold" pitchFamily="2" charset="77"/>
              </a:defRPr>
            </a:lvl1pPr>
          </a:lstStyle>
          <a:p>
            <a:pPr lvl="0"/>
            <a:r>
              <a:rPr lang="sv-SE" dirty="0"/>
              <a:t>Lägg till rubrik</a:t>
            </a:r>
          </a:p>
        </p:txBody>
      </p:sp>
      <p:pic>
        <p:nvPicPr>
          <p:cNvPr id="2" name="Bildobjekt 5">
            <a:extLst>
              <a:ext uri="{FF2B5EF4-FFF2-40B4-BE49-F238E27FC236}">
                <a16:creationId xmlns:a16="http://schemas.microsoft.com/office/drawing/2014/main" id="{7BD544E1-5F98-8EA5-AD4D-06B8806C95C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Tree>
    <p:extLst>
      <p:ext uri="{BB962C8B-B14F-4D97-AF65-F5344CB8AC3E}">
        <p14:creationId xmlns:p14="http://schemas.microsoft.com/office/powerpoint/2010/main" val="31375100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ext och valfrit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5E2AD8C-1416-C939-7CE6-29EFE31D394E}"/>
              </a:ext>
            </a:extLst>
          </p:cNvPr>
          <p:cNvSpPr/>
          <p:nvPr userDrawn="1"/>
        </p:nvSpPr>
        <p:spPr>
          <a:xfrm>
            <a:off x="6096001" y="-1"/>
            <a:ext cx="6096000" cy="68580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Platshållare för text 7">
            <a:extLst>
              <a:ext uri="{FF2B5EF4-FFF2-40B4-BE49-F238E27FC236}">
                <a16:creationId xmlns:a16="http://schemas.microsoft.com/office/drawing/2014/main" id="{9C629806-4942-53D4-8FFD-3AB2F1B146B2}"/>
              </a:ext>
            </a:extLst>
          </p:cNvPr>
          <p:cNvSpPr>
            <a:spLocks noGrp="1"/>
          </p:cNvSpPr>
          <p:nvPr>
            <p:ph type="body" sz="quarter" idx="11" hasCustomPrompt="1"/>
          </p:nvPr>
        </p:nvSpPr>
        <p:spPr>
          <a:xfrm>
            <a:off x="838200" y="1316036"/>
            <a:ext cx="4762300" cy="3837855"/>
          </a:xfrm>
          <a:prstGeom prst="rect">
            <a:avLst/>
          </a:prstGeom>
        </p:spPr>
        <p:txBody>
          <a:bodyPr/>
          <a:lstStyle>
            <a:lvl1pPr marL="0" indent="0">
              <a:lnSpc>
                <a:spcPct val="150000"/>
              </a:lnSpc>
              <a:spcAft>
                <a:spcPts val="800"/>
              </a:spcAft>
              <a:buNone/>
              <a:defRPr/>
            </a:lvl1pPr>
          </a:lstStyle>
          <a:p>
            <a:pPr lvl="0"/>
            <a:r>
              <a:rPr lang="sv-SE" dirty="0"/>
              <a:t>Lägg till text</a:t>
            </a:r>
          </a:p>
        </p:txBody>
      </p:sp>
      <p:sp>
        <p:nvSpPr>
          <p:cNvPr id="6" name="Platshållare för text 7">
            <a:extLst>
              <a:ext uri="{FF2B5EF4-FFF2-40B4-BE49-F238E27FC236}">
                <a16:creationId xmlns:a16="http://schemas.microsoft.com/office/drawing/2014/main" id="{E8B90ACD-C2B5-A716-134B-FAB50FBC3A50}"/>
              </a:ext>
            </a:extLst>
          </p:cNvPr>
          <p:cNvSpPr>
            <a:spLocks noGrp="1"/>
          </p:cNvSpPr>
          <p:nvPr>
            <p:ph type="body" sz="quarter" idx="14" hasCustomPrompt="1"/>
          </p:nvPr>
        </p:nvSpPr>
        <p:spPr>
          <a:xfrm>
            <a:off x="838200" y="-919727"/>
            <a:ext cx="4762300" cy="902125"/>
          </a:xfrm>
          <a:prstGeom prst="rect">
            <a:avLst/>
          </a:prstGeom>
        </p:spPr>
        <p:txBody>
          <a:bodyPr bIns="360000">
            <a:spAutoFit/>
          </a:bodyPr>
          <a:lstStyle>
            <a:lvl1pPr marL="0" indent="0">
              <a:lnSpc>
                <a:spcPct val="100000"/>
              </a:lnSpc>
              <a:spcBef>
                <a:spcPts val="0"/>
              </a:spcBef>
              <a:spcAft>
                <a:spcPts val="0"/>
              </a:spcAft>
              <a:buNone/>
              <a:defRPr lang="sv-SE" sz="3200" b="0" i="0" kern="1200" dirty="0">
                <a:solidFill>
                  <a:schemeClr val="bg1"/>
                </a:solidFill>
                <a:latin typeface="Poppins SemiBold" pitchFamily="2" charset="77"/>
                <a:ea typeface="+mj-ea"/>
                <a:cs typeface="Poppins SemiBold" pitchFamily="2" charset="77"/>
              </a:defRPr>
            </a:lvl1pPr>
          </a:lstStyle>
          <a:p>
            <a:pPr lvl="0"/>
            <a:r>
              <a:rPr lang="sv-SE" dirty="0"/>
              <a:t>Lägg till rubrik</a:t>
            </a:r>
          </a:p>
        </p:txBody>
      </p:sp>
      <p:pic>
        <p:nvPicPr>
          <p:cNvPr id="9" name="Bildobjekt 5">
            <a:extLst>
              <a:ext uri="{FF2B5EF4-FFF2-40B4-BE49-F238E27FC236}">
                <a16:creationId xmlns:a16="http://schemas.microsoft.com/office/drawing/2014/main" id="{D31552ED-88F0-DE92-9AF7-BE329CE130F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20556" y="5378946"/>
            <a:ext cx="933015" cy="933015"/>
          </a:xfrm>
          <a:prstGeom prst="rect">
            <a:avLst/>
          </a:prstGeom>
        </p:spPr>
      </p:pic>
      <p:sp>
        <p:nvSpPr>
          <p:cNvPr id="3" name="Platshållare för innehåll 2">
            <a:extLst>
              <a:ext uri="{FF2B5EF4-FFF2-40B4-BE49-F238E27FC236}">
                <a16:creationId xmlns:a16="http://schemas.microsoft.com/office/drawing/2014/main" id="{6C97C19B-00EC-C984-DB51-702894B9CFFC}"/>
              </a:ext>
            </a:extLst>
          </p:cNvPr>
          <p:cNvSpPr>
            <a:spLocks noGrp="1"/>
          </p:cNvSpPr>
          <p:nvPr>
            <p:ph sz="quarter" idx="16"/>
          </p:nvPr>
        </p:nvSpPr>
        <p:spPr>
          <a:xfrm>
            <a:off x="6594475" y="1315775"/>
            <a:ext cx="4759325" cy="3838332"/>
          </a:xfrm>
          <a:prstGeom prst="rect">
            <a:avLst/>
          </a:prstGeo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text 3">
            <a:extLst>
              <a:ext uri="{FF2B5EF4-FFF2-40B4-BE49-F238E27FC236}">
                <a16:creationId xmlns:a16="http://schemas.microsoft.com/office/drawing/2014/main" id="{248B34A3-A6C3-552A-6067-D02F0A1D01C4}"/>
              </a:ext>
            </a:extLst>
          </p:cNvPr>
          <p:cNvSpPr>
            <a:spLocks noGrp="1"/>
          </p:cNvSpPr>
          <p:nvPr>
            <p:ph type="body" sz="quarter" idx="17" hasCustomPrompt="1"/>
          </p:nvPr>
        </p:nvSpPr>
        <p:spPr>
          <a:xfrm>
            <a:off x="6594475" y="5195648"/>
            <a:ext cx="1152660" cy="301988"/>
          </a:xfrm>
          <a:prstGeom prst="rect">
            <a:avLst/>
          </a:prstGeom>
          <a:noFill/>
        </p:spPr>
        <p:txBody>
          <a:bodyPr wrap="none" lIns="108000" tIns="72000" rIns="108000" bIns="72000" anchor="ctr">
            <a:spAutoFit/>
          </a:bodyPr>
          <a:lstStyle>
            <a:lvl1pPr marL="0" indent="0" algn="l">
              <a:buNone/>
              <a:defRPr sz="1100" b="0" i="0">
                <a:solidFill>
                  <a:srgbClr val="0E1729"/>
                </a:solidFill>
                <a:latin typeface="Poppins" pitchFamily="2" charset="77"/>
                <a:cs typeface="Poppins" pitchFamily="2" charset="77"/>
              </a:defRPr>
            </a:lvl1pPr>
          </a:lstStyle>
          <a:p>
            <a:pPr lvl="0"/>
            <a:r>
              <a:rPr lang="sv-SE" dirty="0"/>
              <a:t>Foto: XXX XXX</a:t>
            </a:r>
          </a:p>
        </p:txBody>
      </p:sp>
    </p:spTree>
    <p:extLst>
      <p:ext uri="{BB962C8B-B14F-4D97-AF65-F5344CB8AC3E}">
        <p14:creationId xmlns:p14="http://schemas.microsoft.com/office/powerpoint/2010/main" val="24107476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Valfritt och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5E2AD8C-1416-C939-7CE6-29EFE31D394E}"/>
              </a:ext>
            </a:extLst>
          </p:cNvPr>
          <p:cNvSpPr/>
          <p:nvPr userDrawn="1"/>
        </p:nvSpPr>
        <p:spPr>
          <a:xfrm>
            <a:off x="1488" y="-1"/>
            <a:ext cx="6096000" cy="68580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 name="Platshållare för text 7">
            <a:extLst>
              <a:ext uri="{FF2B5EF4-FFF2-40B4-BE49-F238E27FC236}">
                <a16:creationId xmlns:a16="http://schemas.microsoft.com/office/drawing/2014/main" id="{E8B90ACD-C2B5-A716-134B-FAB50FBC3A50}"/>
              </a:ext>
            </a:extLst>
          </p:cNvPr>
          <p:cNvSpPr>
            <a:spLocks noGrp="1"/>
          </p:cNvSpPr>
          <p:nvPr>
            <p:ph type="body" sz="quarter" idx="14" hasCustomPrompt="1"/>
          </p:nvPr>
        </p:nvSpPr>
        <p:spPr>
          <a:xfrm>
            <a:off x="838200" y="-919727"/>
            <a:ext cx="4762300" cy="902125"/>
          </a:xfrm>
          <a:prstGeom prst="rect">
            <a:avLst/>
          </a:prstGeom>
        </p:spPr>
        <p:txBody>
          <a:bodyPr bIns="360000">
            <a:spAutoFit/>
          </a:bodyPr>
          <a:lstStyle>
            <a:lvl1pPr marL="0" indent="0">
              <a:lnSpc>
                <a:spcPct val="100000"/>
              </a:lnSpc>
              <a:spcBef>
                <a:spcPts val="0"/>
              </a:spcBef>
              <a:spcAft>
                <a:spcPts val="0"/>
              </a:spcAft>
              <a:buNone/>
              <a:defRPr lang="sv-SE" sz="3200" b="0" i="0" kern="1200" dirty="0">
                <a:solidFill>
                  <a:schemeClr val="bg1"/>
                </a:solidFill>
                <a:latin typeface="Poppins SemiBold" pitchFamily="2" charset="77"/>
                <a:ea typeface="+mj-ea"/>
                <a:cs typeface="Poppins SemiBold" pitchFamily="2" charset="77"/>
              </a:defRPr>
            </a:lvl1pPr>
          </a:lstStyle>
          <a:p>
            <a:pPr lvl="0"/>
            <a:r>
              <a:rPr lang="sv-SE" dirty="0"/>
              <a:t>Lägg till rubrik</a:t>
            </a:r>
          </a:p>
        </p:txBody>
      </p:sp>
      <p:pic>
        <p:nvPicPr>
          <p:cNvPr id="9" name="Bildobjekt 5">
            <a:extLst>
              <a:ext uri="{FF2B5EF4-FFF2-40B4-BE49-F238E27FC236}">
                <a16:creationId xmlns:a16="http://schemas.microsoft.com/office/drawing/2014/main" id="{D31552ED-88F0-DE92-9AF7-BE329CE130F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20556" y="5378946"/>
            <a:ext cx="933015" cy="933015"/>
          </a:xfrm>
          <a:prstGeom prst="rect">
            <a:avLst/>
          </a:prstGeom>
        </p:spPr>
      </p:pic>
      <p:sp>
        <p:nvSpPr>
          <p:cNvPr id="2" name="Platshållare för text 7">
            <a:extLst>
              <a:ext uri="{FF2B5EF4-FFF2-40B4-BE49-F238E27FC236}">
                <a16:creationId xmlns:a16="http://schemas.microsoft.com/office/drawing/2014/main" id="{C1C48E2D-95B3-A504-468E-3CA2B3A5B9E3}"/>
              </a:ext>
            </a:extLst>
          </p:cNvPr>
          <p:cNvSpPr>
            <a:spLocks noGrp="1"/>
          </p:cNvSpPr>
          <p:nvPr>
            <p:ph type="body" sz="quarter" idx="17" hasCustomPrompt="1"/>
          </p:nvPr>
        </p:nvSpPr>
        <p:spPr>
          <a:xfrm>
            <a:off x="6594475" y="1316035"/>
            <a:ext cx="4762300" cy="3837855"/>
          </a:xfrm>
          <a:prstGeom prst="rect">
            <a:avLst/>
          </a:prstGeom>
        </p:spPr>
        <p:txBody>
          <a:bodyPr/>
          <a:lstStyle>
            <a:lvl1pPr marL="0" indent="0">
              <a:lnSpc>
                <a:spcPct val="150000"/>
              </a:lnSpc>
              <a:spcAft>
                <a:spcPts val="800"/>
              </a:spcAft>
              <a:buNone/>
              <a:defRPr/>
            </a:lvl1pPr>
          </a:lstStyle>
          <a:p>
            <a:pPr lvl="0"/>
            <a:r>
              <a:rPr lang="sv-SE" dirty="0"/>
              <a:t>Lägg till text</a:t>
            </a:r>
          </a:p>
        </p:txBody>
      </p:sp>
      <p:sp>
        <p:nvSpPr>
          <p:cNvPr id="7" name="Platshållare för innehåll 2">
            <a:extLst>
              <a:ext uri="{FF2B5EF4-FFF2-40B4-BE49-F238E27FC236}">
                <a16:creationId xmlns:a16="http://schemas.microsoft.com/office/drawing/2014/main" id="{F05B91D5-D576-55E0-89DA-017265445D56}"/>
              </a:ext>
            </a:extLst>
          </p:cNvPr>
          <p:cNvSpPr>
            <a:spLocks noGrp="1"/>
          </p:cNvSpPr>
          <p:nvPr>
            <p:ph sz="quarter" idx="16"/>
          </p:nvPr>
        </p:nvSpPr>
        <p:spPr>
          <a:xfrm>
            <a:off x="838800" y="1317600"/>
            <a:ext cx="4759325" cy="3838332"/>
          </a:xfrm>
          <a:prstGeom prst="rect">
            <a:avLst/>
          </a:prstGeo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text 3">
            <a:extLst>
              <a:ext uri="{FF2B5EF4-FFF2-40B4-BE49-F238E27FC236}">
                <a16:creationId xmlns:a16="http://schemas.microsoft.com/office/drawing/2014/main" id="{35288228-2F89-40C9-E29C-A91CB7AEE8C3}"/>
              </a:ext>
            </a:extLst>
          </p:cNvPr>
          <p:cNvSpPr>
            <a:spLocks noGrp="1"/>
          </p:cNvSpPr>
          <p:nvPr>
            <p:ph type="body" sz="quarter" idx="18" hasCustomPrompt="1"/>
          </p:nvPr>
        </p:nvSpPr>
        <p:spPr>
          <a:xfrm>
            <a:off x="838200" y="5186895"/>
            <a:ext cx="1152660" cy="301988"/>
          </a:xfrm>
          <a:prstGeom prst="rect">
            <a:avLst/>
          </a:prstGeom>
          <a:noFill/>
        </p:spPr>
        <p:txBody>
          <a:bodyPr wrap="none" lIns="108000" tIns="72000" rIns="108000" bIns="72000" anchor="ctr">
            <a:spAutoFit/>
          </a:bodyPr>
          <a:lstStyle>
            <a:lvl1pPr marL="0" indent="0" algn="l">
              <a:buNone/>
              <a:defRPr sz="1100" b="0" i="0">
                <a:solidFill>
                  <a:srgbClr val="0E1729"/>
                </a:solidFill>
                <a:latin typeface="Poppins" pitchFamily="2" charset="77"/>
                <a:cs typeface="Poppins" pitchFamily="2" charset="77"/>
              </a:defRPr>
            </a:lvl1pPr>
          </a:lstStyle>
          <a:p>
            <a:pPr lvl="0"/>
            <a:r>
              <a:rPr lang="sv-SE" dirty="0"/>
              <a:t>Foto: XXX XXX</a:t>
            </a:r>
          </a:p>
        </p:txBody>
      </p:sp>
    </p:spTree>
    <p:extLst>
      <p:ext uri="{BB962C8B-B14F-4D97-AF65-F5344CB8AC3E}">
        <p14:creationId xmlns:p14="http://schemas.microsoft.com/office/powerpoint/2010/main" val="9685830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yfte">
    <p:spTree>
      <p:nvGrpSpPr>
        <p:cNvPr id="1" name=""/>
        <p:cNvGrpSpPr/>
        <p:nvPr/>
      </p:nvGrpSpPr>
      <p:grpSpPr>
        <a:xfrm>
          <a:off x="0" y="0"/>
          <a:ext cx="0" cy="0"/>
          <a:chOff x="0" y="0"/>
          <a:chExt cx="0" cy="0"/>
        </a:xfrm>
      </p:grpSpPr>
      <p:sp>
        <p:nvSpPr>
          <p:cNvPr id="22" name="textruta 21">
            <a:extLst>
              <a:ext uri="{FF2B5EF4-FFF2-40B4-BE49-F238E27FC236}">
                <a16:creationId xmlns:a16="http://schemas.microsoft.com/office/drawing/2014/main" id="{2036B385-FAEF-901B-2171-4DB37ED541F4}"/>
              </a:ext>
            </a:extLst>
          </p:cNvPr>
          <p:cNvSpPr txBox="1"/>
          <p:nvPr userDrawn="1"/>
        </p:nvSpPr>
        <p:spPr>
          <a:xfrm>
            <a:off x="838200" y="867701"/>
            <a:ext cx="6728124" cy="584775"/>
          </a:xfrm>
          <a:prstGeom prst="rect">
            <a:avLst/>
          </a:prstGeom>
          <a:noFill/>
        </p:spPr>
        <p:txBody>
          <a:bodyPr wrap="none" rtlCol="0">
            <a:spAutoFit/>
          </a:bodyPr>
          <a:lstStyle/>
          <a:p>
            <a:r>
              <a:rPr lang="sv-SE" sz="3200" b="1" i="0" dirty="0">
                <a:solidFill>
                  <a:schemeClr val="bg1"/>
                </a:solidFill>
                <a:latin typeface="Poppins SemiBold" pitchFamily="2" charset="77"/>
                <a:cs typeface="Poppins SemiBold" pitchFamily="2" charset="77"/>
              </a:rPr>
              <a:t>Syfte med expertutvärderingen</a:t>
            </a:r>
          </a:p>
        </p:txBody>
      </p:sp>
      <p:pic>
        <p:nvPicPr>
          <p:cNvPr id="9" name="Bildobjekt 5">
            <a:extLst>
              <a:ext uri="{FF2B5EF4-FFF2-40B4-BE49-F238E27FC236}">
                <a16:creationId xmlns:a16="http://schemas.microsoft.com/office/drawing/2014/main" id="{D31552ED-88F0-DE92-9AF7-BE329CE130F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2323" y="5378946"/>
            <a:ext cx="929480" cy="933015"/>
          </a:xfrm>
          <a:prstGeom prst="rect">
            <a:avLst/>
          </a:prstGeom>
        </p:spPr>
      </p:pic>
      <p:sp>
        <p:nvSpPr>
          <p:cNvPr id="4" name="Platshållare för innehåll 3">
            <a:extLst>
              <a:ext uri="{FF2B5EF4-FFF2-40B4-BE49-F238E27FC236}">
                <a16:creationId xmlns:a16="http://schemas.microsoft.com/office/drawing/2014/main" id="{1D3B0B09-F14D-C8A8-5603-B8B3469F8E9A}"/>
              </a:ext>
            </a:extLst>
          </p:cNvPr>
          <p:cNvSpPr>
            <a:spLocks noGrp="1"/>
          </p:cNvSpPr>
          <p:nvPr>
            <p:ph sz="quarter" idx="10" hasCustomPrompt="1"/>
          </p:nvPr>
        </p:nvSpPr>
        <p:spPr>
          <a:xfrm>
            <a:off x="838198" y="1777366"/>
            <a:ext cx="5112000" cy="3445797"/>
          </a:xfrm>
          <a:prstGeom prst="rect">
            <a:avLst/>
          </a:prstGeom>
        </p:spPr>
        <p:txBody>
          <a:bodyPr/>
          <a:lstStyle>
            <a:lvl1pPr marL="0" indent="0">
              <a:buNone/>
              <a:defRPr sz="1800"/>
            </a:lvl1pPr>
          </a:lstStyle>
          <a:p>
            <a:pPr marL="0" indent="0" algn="l">
              <a:lnSpc>
                <a:spcPct val="100000"/>
              </a:lnSpc>
              <a:spcAft>
                <a:spcPts val="1400"/>
              </a:spcAft>
              <a:buSzPct val="200000"/>
              <a:buFont typeface="Calibri" panose="020F0502020204030204" pitchFamily="34" charset="0"/>
              <a:buNone/>
            </a:pPr>
            <a:r>
              <a:rPr lang="sv-SE" b="0" i="0" dirty="0">
                <a:solidFill>
                  <a:schemeClr val="bg1"/>
                </a:solidFill>
                <a:latin typeface="Poppins" pitchFamily="2" charset="77"/>
                <a:cs typeface="Poppins" pitchFamily="2" charset="77"/>
              </a:rPr>
              <a:t>Useit Consulting Sweden AB (Useit) har genomfört en expertutvärdering med syftet att se hur sidorna som leder besökarna in i </a:t>
            </a:r>
            <a:r>
              <a:rPr lang="sv-SE" b="0" i="0" dirty="0">
                <a:solidFill>
                  <a:schemeClr val="tx1"/>
                </a:solidFill>
                <a:highlight>
                  <a:srgbClr val="FFFF00"/>
                </a:highlight>
                <a:latin typeface="Poppins" pitchFamily="2" charset="77"/>
                <a:cs typeface="Poppins" pitchFamily="2" charset="77"/>
              </a:rPr>
              <a:t>XXXX</a:t>
            </a:r>
            <a:r>
              <a:rPr lang="sv-SE" b="0" i="0" dirty="0">
                <a:solidFill>
                  <a:schemeClr val="bg1"/>
                </a:solidFill>
                <a:latin typeface="Poppins" pitchFamily="2" charset="77"/>
                <a:cs typeface="Poppins" pitchFamily="2" charset="77"/>
              </a:rPr>
              <a:t> fungerar ur ett tillgänglighets- och användbarhetsperspektiv. </a:t>
            </a:r>
          </a:p>
          <a:p>
            <a:pPr marL="0" indent="0" algn="l">
              <a:lnSpc>
                <a:spcPct val="100000"/>
              </a:lnSpc>
              <a:spcAft>
                <a:spcPts val="1400"/>
              </a:spcAft>
              <a:buSzPct val="200000"/>
              <a:buFont typeface="Calibri" panose="020F0502020204030204" pitchFamily="34" charset="0"/>
              <a:buNone/>
            </a:pPr>
            <a:r>
              <a:rPr lang="sv-SE" b="0" i="0" dirty="0">
                <a:solidFill>
                  <a:schemeClr val="bg1"/>
                </a:solidFill>
                <a:latin typeface="Poppins" pitchFamily="2" charset="77"/>
                <a:cs typeface="Poppins" pitchFamily="2" charset="77"/>
              </a:rPr>
              <a:t>Utgångspunkten för tillgänglighetsdelarna är följsamhet mot krav på tillgänglighet i den </a:t>
            </a:r>
            <a:r>
              <a:rPr lang="sv-SE" b="0" i="0" dirty="0">
                <a:solidFill>
                  <a:srgbClr val="EFC561"/>
                </a:solidFill>
                <a:latin typeface="Poppins" pitchFamily="2" charset="77"/>
                <a:cs typeface="Poppins" pitchFamily="2" charset="77"/>
                <a:hlinkClick r:id="rId4">
                  <a:extLst>
                    <a:ext uri="{A12FA001-AC4F-418D-AE19-62706E023703}">
                      <ahyp:hlinkClr xmlns:ahyp="http://schemas.microsoft.com/office/drawing/2018/hyperlinkcolor" val="tx"/>
                    </a:ext>
                  </a:extLst>
                </a:hlinkClick>
              </a:rPr>
              <a:t>europeiska standarden EN 301 549</a:t>
            </a:r>
            <a:r>
              <a:rPr lang="sv-SE" b="0" i="0" dirty="0">
                <a:solidFill>
                  <a:schemeClr val="bg1"/>
                </a:solidFill>
                <a:latin typeface="Poppins" pitchFamily="2" charset="77"/>
                <a:cs typeface="Poppins" pitchFamily="2" charset="77"/>
              </a:rPr>
              <a:t> enligt </a:t>
            </a:r>
            <a:r>
              <a:rPr lang="sv-SE" b="0" i="0" dirty="0">
                <a:solidFill>
                  <a:srgbClr val="EFC561"/>
                </a:solidFill>
                <a:latin typeface="Poppins" pitchFamily="2" charset="77"/>
                <a:cs typeface="Poppins" pitchFamily="2" charset="77"/>
                <a:hlinkClick r:id="rId5">
                  <a:extLst>
                    <a:ext uri="{A12FA001-AC4F-418D-AE19-62706E023703}">
                      <ahyp:hlinkClr xmlns:ahyp="http://schemas.microsoft.com/office/drawing/2018/hyperlinkcolor" val="tx"/>
                    </a:ext>
                  </a:extLst>
                </a:hlinkClick>
              </a:rPr>
              <a:t>lagen om tillgänglighet till digital offentlig service (DOS-lagen)</a:t>
            </a:r>
            <a:r>
              <a:rPr lang="sv-SE" b="0" i="0" dirty="0">
                <a:solidFill>
                  <a:schemeClr val="bg1"/>
                </a:solidFill>
                <a:latin typeface="Poppins" pitchFamily="2" charset="77"/>
                <a:cs typeface="Poppins" pitchFamily="2" charset="77"/>
              </a:rPr>
              <a:t>.</a:t>
            </a:r>
          </a:p>
        </p:txBody>
      </p:sp>
      <p:sp>
        <p:nvSpPr>
          <p:cNvPr id="6" name="Platshållare för innehåll 5">
            <a:extLst>
              <a:ext uri="{FF2B5EF4-FFF2-40B4-BE49-F238E27FC236}">
                <a16:creationId xmlns:a16="http://schemas.microsoft.com/office/drawing/2014/main" id="{A766E1B9-093F-CB23-72E8-31B6D218CB40}"/>
              </a:ext>
            </a:extLst>
          </p:cNvPr>
          <p:cNvSpPr>
            <a:spLocks noGrp="1"/>
          </p:cNvSpPr>
          <p:nvPr>
            <p:ph sz="quarter" idx="11" hasCustomPrompt="1"/>
          </p:nvPr>
        </p:nvSpPr>
        <p:spPr>
          <a:xfrm>
            <a:off x="6241801" y="1778732"/>
            <a:ext cx="5111999" cy="1721532"/>
          </a:xfrm>
          <a:prstGeom prst="rect">
            <a:avLst/>
          </a:prstGeom>
        </p:spPr>
        <p:txBody>
          <a:bodyPr/>
          <a:lstStyle>
            <a:lvl1pPr marL="0" indent="0">
              <a:buNone/>
              <a:defRPr sz="1800"/>
            </a:lvl1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lang="sv-SE" b="0" i="0" dirty="0">
                <a:solidFill>
                  <a:schemeClr val="bg1"/>
                </a:solidFill>
                <a:latin typeface="Poppins" pitchFamily="2" charset="77"/>
                <a:cs typeface="Poppins" pitchFamily="2" charset="77"/>
              </a:rPr>
              <a:t>Inom ramen för uppdraget är det inte möjligt att göra en fullständig genomgång av samtliga relevanta krav. Fokus har istället varit att identifiera de största potentiella problemen för användarna.</a:t>
            </a:r>
          </a:p>
        </p:txBody>
      </p:sp>
    </p:spTree>
    <p:extLst>
      <p:ext uri="{BB962C8B-B14F-4D97-AF65-F5344CB8AC3E}">
        <p14:creationId xmlns:p14="http://schemas.microsoft.com/office/powerpoint/2010/main" val="36113720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ammanfattning">
    <p:spTree>
      <p:nvGrpSpPr>
        <p:cNvPr id="1" name=""/>
        <p:cNvGrpSpPr/>
        <p:nvPr/>
      </p:nvGrpSpPr>
      <p:grpSpPr>
        <a:xfrm>
          <a:off x="0" y="0"/>
          <a:ext cx="0" cy="0"/>
          <a:chOff x="0" y="0"/>
          <a:chExt cx="0" cy="0"/>
        </a:xfrm>
      </p:grpSpPr>
      <p:sp>
        <p:nvSpPr>
          <p:cNvPr id="22" name="textruta 21">
            <a:extLst>
              <a:ext uri="{FF2B5EF4-FFF2-40B4-BE49-F238E27FC236}">
                <a16:creationId xmlns:a16="http://schemas.microsoft.com/office/drawing/2014/main" id="{2036B385-FAEF-901B-2171-4DB37ED541F4}"/>
              </a:ext>
            </a:extLst>
          </p:cNvPr>
          <p:cNvSpPr txBox="1"/>
          <p:nvPr userDrawn="1"/>
        </p:nvSpPr>
        <p:spPr>
          <a:xfrm>
            <a:off x="838200" y="867701"/>
            <a:ext cx="3794629" cy="584775"/>
          </a:xfrm>
          <a:prstGeom prst="rect">
            <a:avLst/>
          </a:prstGeom>
          <a:noFill/>
        </p:spPr>
        <p:txBody>
          <a:bodyPr wrap="none" rtlCol="0">
            <a:spAutoFit/>
          </a:bodyPr>
          <a:lstStyle/>
          <a:p>
            <a:r>
              <a:rPr lang="sv-SE" sz="3200" b="1" i="0" dirty="0">
                <a:solidFill>
                  <a:schemeClr val="bg1"/>
                </a:solidFill>
                <a:latin typeface="Poppins SemiBold" pitchFamily="2" charset="77"/>
                <a:cs typeface="Poppins SemiBold" pitchFamily="2" charset="77"/>
              </a:rPr>
              <a:t>Sammanfattning</a:t>
            </a:r>
          </a:p>
        </p:txBody>
      </p:sp>
      <p:pic>
        <p:nvPicPr>
          <p:cNvPr id="9" name="Bildobjekt 5">
            <a:extLst>
              <a:ext uri="{FF2B5EF4-FFF2-40B4-BE49-F238E27FC236}">
                <a16:creationId xmlns:a16="http://schemas.microsoft.com/office/drawing/2014/main" id="{D31552ED-88F0-DE92-9AF7-BE329CE130F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2323" y="5378946"/>
            <a:ext cx="929480" cy="933015"/>
          </a:xfrm>
          <a:prstGeom prst="rect">
            <a:avLst/>
          </a:prstGeom>
        </p:spPr>
      </p:pic>
      <p:sp>
        <p:nvSpPr>
          <p:cNvPr id="5" name="Platshållare för innehåll 4">
            <a:extLst>
              <a:ext uri="{FF2B5EF4-FFF2-40B4-BE49-F238E27FC236}">
                <a16:creationId xmlns:a16="http://schemas.microsoft.com/office/drawing/2014/main" id="{FD8F336C-0133-89EA-89DC-01D6BEA1070D}"/>
              </a:ext>
            </a:extLst>
          </p:cNvPr>
          <p:cNvSpPr>
            <a:spLocks noGrp="1"/>
          </p:cNvSpPr>
          <p:nvPr>
            <p:ph sz="quarter" idx="11" hasCustomPrompt="1"/>
          </p:nvPr>
        </p:nvSpPr>
        <p:spPr>
          <a:xfrm>
            <a:off x="838200" y="1777365"/>
            <a:ext cx="5111750" cy="4166235"/>
          </a:xfrm>
          <a:prstGeom prst="rect">
            <a:avLst/>
          </a:prstGeom>
        </p:spPr>
        <p:txBody>
          <a:bodyPr/>
          <a:lstStyle>
            <a:lvl1pPr marL="0" indent="0">
              <a:buNone/>
              <a:defRPr sz="1800"/>
            </a:lvl1pPr>
          </a:lstStyle>
          <a:p>
            <a:pPr lvl="0"/>
            <a:r>
              <a:rPr lang="sv-SE" dirty="0"/>
              <a:t>Skriv här</a:t>
            </a:r>
          </a:p>
        </p:txBody>
      </p:sp>
      <p:sp>
        <p:nvSpPr>
          <p:cNvPr id="10" name="Platshållare för text 9">
            <a:extLst>
              <a:ext uri="{FF2B5EF4-FFF2-40B4-BE49-F238E27FC236}">
                <a16:creationId xmlns:a16="http://schemas.microsoft.com/office/drawing/2014/main" id="{983C109E-3311-AF1A-8007-790C5D8AC5F7}"/>
              </a:ext>
            </a:extLst>
          </p:cNvPr>
          <p:cNvSpPr>
            <a:spLocks noGrp="1"/>
          </p:cNvSpPr>
          <p:nvPr>
            <p:ph type="body" sz="quarter" idx="13" hasCustomPrompt="1"/>
          </p:nvPr>
        </p:nvSpPr>
        <p:spPr>
          <a:xfrm>
            <a:off x="6242050" y="1777365"/>
            <a:ext cx="5111750" cy="4166235"/>
          </a:xfrm>
          <a:custGeom>
            <a:avLst/>
            <a:gdLst>
              <a:gd name="connsiteX0" fmla="*/ 0 w 5111750"/>
              <a:gd name="connsiteY0" fmla="*/ 0 h 4166235"/>
              <a:gd name="connsiteX1" fmla="*/ 5111750 w 5111750"/>
              <a:gd name="connsiteY1" fmla="*/ 0 h 4166235"/>
              <a:gd name="connsiteX2" fmla="*/ 5111750 w 5111750"/>
              <a:gd name="connsiteY2" fmla="*/ 4166235 h 4166235"/>
              <a:gd name="connsiteX3" fmla="*/ 0 w 5111750"/>
              <a:gd name="connsiteY3" fmla="*/ 4166235 h 4166235"/>
              <a:gd name="connsiteX4" fmla="*/ 0 w 5111750"/>
              <a:gd name="connsiteY4" fmla="*/ 0 h 4166235"/>
              <a:gd name="connsiteX0" fmla="*/ 0 w 5111750"/>
              <a:gd name="connsiteY0" fmla="*/ 0 h 4166235"/>
              <a:gd name="connsiteX1" fmla="*/ 5111750 w 5111750"/>
              <a:gd name="connsiteY1" fmla="*/ 0 h 4166235"/>
              <a:gd name="connsiteX2" fmla="*/ 5104823 w 5111750"/>
              <a:gd name="connsiteY2" fmla="*/ 3321108 h 4166235"/>
              <a:gd name="connsiteX3" fmla="*/ 5111750 w 5111750"/>
              <a:gd name="connsiteY3" fmla="*/ 4166235 h 4166235"/>
              <a:gd name="connsiteX4" fmla="*/ 0 w 5111750"/>
              <a:gd name="connsiteY4" fmla="*/ 4166235 h 4166235"/>
              <a:gd name="connsiteX5" fmla="*/ 0 w 5111750"/>
              <a:gd name="connsiteY5" fmla="*/ 0 h 4166235"/>
              <a:gd name="connsiteX0" fmla="*/ 0 w 5111750"/>
              <a:gd name="connsiteY0" fmla="*/ 0 h 4167568"/>
              <a:gd name="connsiteX1" fmla="*/ 5111750 w 5111750"/>
              <a:gd name="connsiteY1" fmla="*/ 0 h 4167568"/>
              <a:gd name="connsiteX2" fmla="*/ 5104823 w 5111750"/>
              <a:gd name="connsiteY2" fmla="*/ 3321108 h 4167568"/>
              <a:gd name="connsiteX3" fmla="*/ 5111750 w 5111750"/>
              <a:gd name="connsiteY3" fmla="*/ 4166235 h 4167568"/>
              <a:gd name="connsiteX4" fmla="*/ 4370532 w 5111750"/>
              <a:gd name="connsiteY4" fmla="*/ 4166235 h 4167568"/>
              <a:gd name="connsiteX5" fmla="*/ 0 w 5111750"/>
              <a:gd name="connsiteY5" fmla="*/ 4166235 h 4167568"/>
              <a:gd name="connsiteX6" fmla="*/ 0 w 5111750"/>
              <a:gd name="connsiteY6" fmla="*/ 0 h 4167568"/>
              <a:gd name="connsiteX0" fmla="*/ 0 w 5111750"/>
              <a:gd name="connsiteY0" fmla="*/ 0 h 4166254"/>
              <a:gd name="connsiteX1" fmla="*/ 5111750 w 5111750"/>
              <a:gd name="connsiteY1" fmla="*/ 0 h 4166254"/>
              <a:gd name="connsiteX2" fmla="*/ 5104823 w 5111750"/>
              <a:gd name="connsiteY2" fmla="*/ 3321108 h 4166254"/>
              <a:gd name="connsiteX3" fmla="*/ 4211204 w 5111750"/>
              <a:gd name="connsiteY3" fmla="*/ 3348817 h 4166254"/>
              <a:gd name="connsiteX4" fmla="*/ 4370532 w 5111750"/>
              <a:gd name="connsiteY4" fmla="*/ 4166235 h 4166254"/>
              <a:gd name="connsiteX5" fmla="*/ 0 w 5111750"/>
              <a:gd name="connsiteY5" fmla="*/ 4166235 h 4166254"/>
              <a:gd name="connsiteX6" fmla="*/ 0 w 5111750"/>
              <a:gd name="connsiteY6" fmla="*/ 0 h 4166254"/>
              <a:gd name="connsiteX0" fmla="*/ 0 w 5111750"/>
              <a:gd name="connsiteY0" fmla="*/ 0 h 4166254"/>
              <a:gd name="connsiteX1" fmla="*/ 5111750 w 5111750"/>
              <a:gd name="connsiteY1" fmla="*/ 0 h 4166254"/>
              <a:gd name="connsiteX2" fmla="*/ 5104823 w 5111750"/>
              <a:gd name="connsiteY2" fmla="*/ 3321108 h 4166254"/>
              <a:gd name="connsiteX3" fmla="*/ 4211204 w 5111750"/>
              <a:gd name="connsiteY3" fmla="*/ 3348817 h 4166254"/>
              <a:gd name="connsiteX4" fmla="*/ 4370532 w 5111750"/>
              <a:gd name="connsiteY4" fmla="*/ 4166235 h 4166254"/>
              <a:gd name="connsiteX5" fmla="*/ 0 w 5111750"/>
              <a:gd name="connsiteY5" fmla="*/ 4166235 h 4166254"/>
              <a:gd name="connsiteX6" fmla="*/ 0 w 5111750"/>
              <a:gd name="connsiteY6" fmla="*/ 0 h 4166254"/>
              <a:gd name="connsiteX0" fmla="*/ 0 w 5111750"/>
              <a:gd name="connsiteY0" fmla="*/ 0 h 4166254"/>
              <a:gd name="connsiteX1" fmla="*/ 5111750 w 5111750"/>
              <a:gd name="connsiteY1" fmla="*/ 0 h 4166254"/>
              <a:gd name="connsiteX2" fmla="*/ 5104823 w 5111750"/>
              <a:gd name="connsiteY2" fmla="*/ 3321108 h 4166254"/>
              <a:gd name="connsiteX3" fmla="*/ 4211204 w 5111750"/>
              <a:gd name="connsiteY3" fmla="*/ 3348817 h 4166254"/>
              <a:gd name="connsiteX4" fmla="*/ 4370532 w 5111750"/>
              <a:gd name="connsiteY4" fmla="*/ 4166235 h 4166254"/>
              <a:gd name="connsiteX5" fmla="*/ 0 w 5111750"/>
              <a:gd name="connsiteY5" fmla="*/ 4166235 h 4166254"/>
              <a:gd name="connsiteX6" fmla="*/ 0 w 5111750"/>
              <a:gd name="connsiteY6" fmla="*/ 0 h 4166254"/>
              <a:gd name="connsiteX0" fmla="*/ 0 w 5111750"/>
              <a:gd name="connsiteY0" fmla="*/ 0 h 4166254"/>
              <a:gd name="connsiteX1" fmla="*/ 5111750 w 5111750"/>
              <a:gd name="connsiteY1" fmla="*/ 0 h 4166254"/>
              <a:gd name="connsiteX2" fmla="*/ 5104823 w 5111750"/>
              <a:gd name="connsiteY2" fmla="*/ 3321108 h 4166254"/>
              <a:gd name="connsiteX3" fmla="*/ 4211204 w 5111750"/>
              <a:gd name="connsiteY3" fmla="*/ 3348817 h 4166254"/>
              <a:gd name="connsiteX4" fmla="*/ 4051878 w 5111750"/>
              <a:gd name="connsiteY4" fmla="*/ 4166235 h 4166254"/>
              <a:gd name="connsiteX5" fmla="*/ 0 w 5111750"/>
              <a:gd name="connsiteY5" fmla="*/ 4166235 h 4166254"/>
              <a:gd name="connsiteX6" fmla="*/ 0 w 5111750"/>
              <a:gd name="connsiteY6" fmla="*/ 0 h 4166254"/>
              <a:gd name="connsiteX0" fmla="*/ 0 w 5111750"/>
              <a:gd name="connsiteY0" fmla="*/ 0 h 4166235"/>
              <a:gd name="connsiteX1" fmla="*/ 5111750 w 5111750"/>
              <a:gd name="connsiteY1" fmla="*/ 0 h 4166235"/>
              <a:gd name="connsiteX2" fmla="*/ 5104823 w 5111750"/>
              <a:gd name="connsiteY2" fmla="*/ 3321108 h 4166235"/>
              <a:gd name="connsiteX3" fmla="*/ 4211204 w 5111750"/>
              <a:gd name="connsiteY3" fmla="*/ 3348817 h 4166235"/>
              <a:gd name="connsiteX4" fmla="*/ 4051878 w 5111750"/>
              <a:gd name="connsiteY4" fmla="*/ 4166235 h 4166235"/>
              <a:gd name="connsiteX5" fmla="*/ 0 w 5111750"/>
              <a:gd name="connsiteY5" fmla="*/ 4166235 h 4166235"/>
              <a:gd name="connsiteX6" fmla="*/ 0 w 5111750"/>
              <a:gd name="connsiteY6" fmla="*/ 0 h 4166235"/>
              <a:gd name="connsiteX0" fmla="*/ 0 w 5111750"/>
              <a:gd name="connsiteY0" fmla="*/ 0 h 4166235"/>
              <a:gd name="connsiteX1" fmla="*/ 5111750 w 5111750"/>
              <a:gd name="connsiteY1" fmla="*/ 0 h 4166235"/>
              <a:gd name="connsiteX2" fmla="*/ 5104823 w 5111750"/>
              <a:gd name="connsiteY2" fmla="*/ 3321108 h 4166235"/>
              <a:gd name="connsiteX3" fmla="*/ 4044949 w 5111750"/>
              <a:gd name="connsiteY3" fmla="*/ 3321108 h 4166235"/>
              <a:gd name="connsiteX4" fmla="*/ 4051878 w 5111750"/>
              <a:gd name="connsiteY4" fmla="*/ 4166235 h 4166235"/>
              <a:gd name="connsiteX5" fmla="*/ 0 w 5111750"/>
              <a:gd name="connsiteY5" fmla="*/ 4166235 h 4166235"/>
              <a:gd name="connsiteX6" fmla="*/ 0 w 5111750"/>
              <a:gd name="connsiteY6" fmla="*/ 0 h 4166235"/>
              <a:gd name="connsiteX0" fmla="*/ 0 w 5111750"/>
              <a:gd name="connsiteY0" fmla="*/ 0 h 4166235"/>
              <a:gd name="connsiteX1" fmla="*/ 5111750 w 5111750"/>
              <a:gd name="connsiteY1" fmla="*/ 0 h 4166235"/>
              <a:gd name="connsiteX2" fmla="*/ 5104823 w 5111750"/>
              <a:gd name="connsiteY2" fmla="*/ 3321108 h 4166235"/>
              <a:gd name="connsiteX3" fmla="*/ 4044949 w 5111750"/>
              <a:gd name="connsiteY3" fmla="*/ 3321108 h 4166235"/>
              <a:gd name="connsiteX4" fmla="*/ 4051878 w 5111750"/>
              <a:gd name="connsiteY4" fmla="*/ 4166235 h 4166235"/>
              <a:gd name="connsiteX5" fmla="*/ 0 w 5111750"/>
              <a:gd name="connsiteY5" fmla="*/ 4166235 h 4166235"/>
              <a:gd name="connsiteX6" fmla="*/ 0 w 5111750"/>
              <a:gd name="connsiteY6" fmla="*/ 0 h 4166235"/>
              <a:gd name="connsiteX0" fmla="*/ 0 w 5111750"/>
              <a:gd name="connsiteY0" fmla="*/ 0 h 4166235"/>
              <a:gd name="connsiteX1" fmla="*/ 5111750 w 5111750"/>
              <a:gd name="connsiteY1" fmla="*/ 0 h 4166235"/>
              <a:gd name="connsiteX2" fmla="*/ 5104823 w 5111750"/>
              <a:gd name="connsiteY2" fmla="*/ 3321108 h 4166235"/>
              <a:gd name="connsiteX3" fmla="*/ 4044949 w 5111750"/>
              <a:gd name="connsiteY3" fmla="*/ 3237980 h 4166235"/>
              <a:gd name="connsiteX4" fmla="*/ 4051878 w 5111750"/>
              <a:gd name="connsiteY4" fmla="*/ 4166235 h 4166235"/>
              <a:gd name="connsiteX5" fmla="*/ 0 w 5111750"/>
              <a:gd name="connsiteY5" fmla="*/ 4166235 h 4166235"/>
              <a:gd name="connsiteX6" fmla="*/ 0 w 5111750"/>
              <a:gd name="connsiteY6" fmla="*/ 0 h 4166235"/>
              <a:gd name="connsiteX0" fmla="*/ 0 w 5111750"/>
              <a:gd name="connsiteY0" fmla="*/ 0 h 4166235"/>
              <a:gd name="connsiteX1" fmla="*/ 5111750 w 5111750"/>
              <a:gd name="connsiteY1" fmla="*/ 0 h 4166235"/>
              <a:gd name="connsiteX2" fmla="*/ 5104823 w 5111750"/>
              <a:gd name="connsiteY2" fmla="*/ 3237980 h 4166235"/>
              <a:gd name="connsiteX3" fmla="*/ 4044949 w 5111750"/>
              <a:gd name="connsiteY3" fmla="*/ 3237980 h 4166235"/>
              <a:gd name="connsiteX4" fmla="*/ 4051878 w 5111750"/>
              <a:gd name="connsiteY4" fmla="*/ 4166235 h 4166235"/>
              <a:gd name="connsiteX5" fmla="*/ 0 w 5111750"/>
              <a:gd name="connsiteY5" fmla="*/ 4166235 h 4166235"/>
              <a:gd name="connsiteX6" fmla="*/ 0 w 5111750"/>
              <a:gd name="connsiteY6" fmla="*/ 0 h 416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1750" h="4166235">
                <a:moveTo>
                  <a:pt x="0" y="0"/>
                </a:moveTo>
                <a:lnTo>
                  <a:pt x="5111750" y="0"/>
                </a:lnTo>
                <a:cubicBezTo>
                  <a:pt x="5109441" y="1222490"/>
                  <a:pt x="5107132" y="2015490"/>
                  <a:pt x="5104823" y="3237980"/>
                </a:cubicBezTo>
                <a:cubicBezTo>
                  <a:pt x="5125605" y="3274925"/>
                  <a:pt x="4079585" y="3256453"/>
                  <a:pt x="4044949" y="3237980"/>
                </a:cubicBezTo>
                <a:cubicBezTo>
                  <a:pt x="4047258" y="3233362"/>
                  <a:pt x="4021860" y="4143143"/>
                  <a:pt x="4051878" y="4166235"/>
                </a:cubicBezTo>
                <a:lnTo>
                  <a:pt x="0" y="4166235"/>
                </a:lnTo>
                <a:lnTo>
                  <a:pt x="0" y="0"/>
                </a:lnTo>
                <a:close/>
              </a:path>
            </a:pathLst>
          </a:custGeom>
        </p:spPr>
        <p:txBody>
          <a:bodyPr/>
          <a:lstStyle>
            <a:lvl1pPr marL="0" indent="0">
              <a:buNone/>
              <a:defRPr sz="1800"/>
            </a:lvl1pPr>
          </a:lstStyle>
          <a:p>
            <a:pPr lvl="0"/>
            <a:r>
              <a:rPr lang="sv-SE" dirty="0"/>
              <a:t>Skriv här</a:t>
            </a:r>
          </a:p>
        </p:txBody>
      </p:sp>
    </p:spTree>
    <p:extLst>
      <p:ext uri="{BB962C8B-B14F-4D97-AF65-F5344CB8AC3E}">
        <p14:creationId xmlns:p14="http://schemas.microsoft.com/office/powerpoint/2010/main" val="24300405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Prioriterade åtgärder">
    <p:spTree>
      <p:nvGrpSpPr>
        <p:cNvPr id="1" name=""/>
        <p:cNvGrpSpPr/>
        <p:nvPr/>
      </p:nvGrpSpPr>
      <p:grpSpPr>
        <a:xfrm>
          <a:off x="0" y="0"/>
          <a:ext cx="0" cy="0"/>
          <a:chOff x="0" y="0"/>
          <a:chExt cx="0" cy="0"/>
        </a:xfrm>
      </p:grpSpPr>
      <p:sp>
        <p:nvSpPr>
          <p:cNvPr id="22" name="textruta 21">
            <a:extLst>
              <a:ext uri="{FF2B5EF4-FFF2-40B4-BE49-F238E27FC236}">
                <a16:creationId xmlns:a16="http://schemas.microsoft.com/office/drawing/2014/main" id="{2036B385-FAEF-901B-2171-4DB37ED541F4}"/>
              </a:ext>
            </a:extLst>
          </p:cNvPr>
          <p:cNvSpPr txBox="1"/>
          <p:nvPr userDrawn="1"/>
        </p:nvSpPr>
        <p:spPr>
          <a:xfrm>
            <a:off x="838200" y="867701"/>
            <a:ext cx="4597734" cy="584775"/>
          </a:xfrm>
          <a:prstGeom prst="rect">
            <a:avLst/>
          </a:prstGeom>
          <a:noFill/>
        </p:spPr>
        <p:txBody>
          <a:bodyPr wrap="none" rtlCol="0">
            <a:spAutoFit/>
          </a:bodyPr>
          <a:lstStyle/>
          <a:p>
            <a:r>
              <a:rPr lang="sv-SE" sz="3200" b="1" i="0" dirty="0">
                <a:solidFill>
                  <a:schemeClr val="bg1"/>
                </a:solidFill>
                <a:latin typeface="Poppins SemiBold" pitchFamily="2" charset="77"/>
                <a:cs typeface="Poppins SemiBold" pitchFamily="2" charset="77"/>
              </a:rPr>
              <a:t>Prioriterade åtgärder</a:t>
            </a:r>
          </a:p>
        </p:txBody>
      </p:sp>
      <p:pic>
        <p:nvPicPr>
          <p:cNvPr id="9" name="Bildobjekt 5">
            <a:extLst>
              <a:ext uri="{FF2B5EF4-FFF2-40B4-BE49-F238E27FC236}">
                <a16:creationId xmlns:a16="http://schemas.microsoft.com/office/drawing/2014/main" id="{D31552ED-88F0-DE92-9AF7-BE329CE130F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2323" y="5378946"/>
            <a:ext cx="929480" cy="933015"/>
          </a:xfrm>
          <a:prstGeom prst="rect">
            <a:avLst/>
          </a:prstGeom>
        </p:spPr>
      </p:pic>
      <p:sp>
        <p:nvSpPr>
          <p:cNvPr id="3" name="Platshållare för text 2">
            <a:extLst>
              <a:ext uri="{FF2B5EF4-FFF2-40B4-BE49-F238E27FC236}">
                <a16:creationId xmlns:a16="http://schemas.microsoft.com/office/drawing/2014/main" id="{9A4775F5-21CE-81A4-1BB7-FD2B24A58DDA}"/>
              </a:ext>
            </a:extLst>
          </p:cNvPr>
          <p:cNvSpPr>
            <a:spLocks noGrp="1"/>
          </p:cNvSpPr>
          <p:nvPr>
            <p:ph type="body" sz="quarter" idx="10" hasCustomPrompt="1"/>
          </p:nvPr>
        </p:nvSpPr>
        <p:spPr>
          <a:xfrm>
            <a:off x="838200" y="1777366"/>
            <a:ext cx="5112000" cy="914400"/>
          </a:xfrm>
          <a:prstGeom prst="rect">
            <a:avLst/>
          </a:prstGeom>
        </p:spPr>
        <p:txBody>
          <a:bodyPr/>
          <a:lstStyle>
            <a:lvl1pPr>
              <a:defRPr sz="2400"/>
            </a:lvl1pPr>
          </a:lstStyle>
          <a:p>
            <a:pPr marL="342900" indent="-342900" algn="l">
              <a:lnSpc>
                <a:spcPct val="100000"/>
              </a:lnSpc>
              <a:spcAft>
                <a:spcPts val="1400"/>
              </a:spcAft>
              <a:buClr>
                <a:schemeClr val="accent4"/>
              </a:buClr>
              <a:buSzPct val="100000"/>
              <a:buFont typeface="+mj-lt"/>
              <a:buAutoNum type="arabicPeriod"/>
            </a:pPr>
            <a:r>
              <a:rPr lang="sv-SE" sz="2800" b="0" i="0" dirty="0">
                <a:solidFill>
                  <a:schemeClr val="bg1"/>
                </a:solidFill>
                <a:latin typeface="Poppins" pitchFamily="2" charset="77"/>
                <a:cs typeface="Poppins" pitchFamily="2" charset="77"/>
              </a:rPr>
              <a:t>Text…</a:t>
            </a:r>
          </a:p>
        </p:txBody>
      </p:sp>
      <p:sp>
        <p:nvSpPr>
          <p:cNvPr id="5" name="Platshållare för text 2">
            <a:extLst>
              <a:ext uri="{FF2B5EF4-FFF2-40B4-BE49-F238E27FC236}">
                <a16:creationId xmlns:a16="http://schemas.microsoft.com/office/drawing/2014/main" id="{8A884FE8-1A42-B100-2E55-BE280EC180CB}"/>
              </a:ext>
            </a:extLst>
          </p:cNvPr>
          <p:cNvSpPr>
            <a:spLocks noGrp="1"/>
          </p:cNvSpPr>
          <p:nvPr>
            <p:ph type="body" sz="quarter" idx="11" hasCustomPrompt="1"/>
          </p:nvPr>
        </p:nvSpPr>
        <p:spPr>
          <a:xfrm>
            <a:off x="6539803" y="1777366"/>
            <a:ext cx="5112000" cy="914400"/>
          </a:xfrm>
          <a:prstGeom prst="rect">
            <a:avLst/>
          </a:prstGeom>
        </p:spPr>
        <p:txBody>
          <a:bodyPr/>
          <a:lstStyle>
            <a:lvl1pPr marL="514350" indent="-514350">
              <a:buFont typeface="+mj-lt"/>
              <a:buAutoNum type="arabicPeriod" startAt="6"/>
              <a:defRPr sz="2400"/>
            </a:lvl1pPr>
          </a:lstStyle>
          <a:p>
            <a:pPr marL="342900" indent="-342900" algn="l">
              <a:lnSpc>
                <a:spcPct val="100000"/>
              </a:lnSpc>
              <a:spcAft>
                <a:spcPts val="1400"/>
              </a:spcAft>
              <a:buClr>
                <a:schemeClr val="accent4"/>
              </a:buClr>
              <a:buSzPct val="100000"/>
              <a:buFont typeface="+mj-lt"/>
              <a:buAutoNum type="arabicPeriod"/>
            </a:pPr>
            <a:r>
              <a:rPr lang="sv-SE" sz="2800" b="0" i="0" dirty="0">
                <a:solidFill>
                  <a:schemeClr val="bg1"/>
                </a:solidFill>
                <a:latin typeface="Poppins" pitchFamily="2" charset="77"/>
                <a:cs typeface="Poppins" pitchFamily="2" charset="77"/>
              </a:rPr>
              <a:t>Eventuell fortsättning…</a:t>
            </a:r>
          </a:p>
        </p:txBody>
      </p:sp>
    </p:spTree>
    <p:extLst>
      <p:ext uri="{BB962C8B-B14F-4D97-AF65-F5344CB8AC3E}">
        <p14:creationId xmlns:p14="http://schemas.microsoft.com/office/powerpoint/2010/main" val="37135541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Förklaring taggar">
    <p:spTree>
      <p:nvGrpSpPr>
        <p:cNvPr id="1" name=""/>
        <p:cNvGrpSpPr/>
        <p:nvPr/>
      </p:nvGrpSpPr>
      <p:grpSpPr>
        <a:xfrm>
          <a:off x="0" y="0"/>
          <a:ext cx="0" cy="0"/>
          <a:chOff x="0" y="0"/>
          <a:chExt cx="0" cy="0"/>
        </a:xfrm>
      </p:grpSpPr>
      <p:sp>
        <p:nvSpPr>
          <p:cNvPr id="22" name="textruta 21">
            <a:extLst>
              <a:ext uri="{FF2B5EF4-FFF2-40B4-BE49-F238E27FC236}">
                <a16:creationId xmlns:a16="http://schemas.microsoft.com/office/drawing/2014/main" id="{2036B385-FAEF-901B-2171-4DB37ED541F4}"/>
              </a:ext>
            </a:extLst>
          </p:cNvPr>
          <p:cNvSpPr txBox="1"/>
          <p:nvPr userDrawn="1"/>
        </p:nvSpPr>
        <p:spPr>
          <a:xfrm>
            <a:off x="838800" y="867701"/>
            <a:ext cx="4426212" cy="584775"/>
          </a:xfrm>
          <a:prstGeom prst="rect">
            <a:avLst/>
          </a:prstGeom>
          <a:noFill/>
        </p:spPr>
        <p:txBody>
          <a:bodyPr wrap="none" rtlCol="0">
            <a:spAutoFit/>
          </a:bodyPr>
          <a:lstStyle/>
          <a:p>
            <a:r>
              <a:rPr lang="sv-SE" sz="3200" b="1" i="0" dirty="0">
                <a:solidFill>
                  <a:schemeClr val="bg1"/>
                </a:solidFill>
                <a:latin typeface="Poppins SemiBold" pitchFamily="2" charset="77"/>
                <a:cs typeface="Poppins SemiBold" pitchFamily="2" charset="77"/>
              </a:rPr>
              <a:t>Förklaring till taggar</a:t>
            </a:r>
          </a:p>
        </p:txBody>
      </p:sp>
      <p:sp>
        <p:nvSpPr>
          <p:cNvPr id="12" name="textruta 11">
            <a:extLst>
              <a:ext uri="{FF2B5EF4-FFF2-40B4-BE49-F238E27FC236}">
                <a16:creationId xmlns:a16="http://schemas.microsoft.com/office/drawing/2014/main" id="{22C235DB-2514-4BAE-E8BF-5F9D551B8DC2}"/>
              </a:ext>
            </a:extLst>
          </p:cNvPr>
          <p:cNvSpPr txBox="1"/>
          <p:nvPr userDrawn="1"/>
        </p:nvSpPr>
        <p:spPr>
          <a:xfrm>
            <a:off x="838800" y="1777366"/>
            <a:ext cx="7996632" cy="369332"/>
          </a:xfrm>
          <a:prstGeom prst="rect">
            <a:avLst/>
          </a:prstGeom>
          <a:noFill/>
        </p:spPr>
        <p:txBody>
          <a:bodyPr wrap="square" rtlCol="0">
            <a:spAutoFit/>
          </a:bodyPr>
          <a:lstStyle/>
          <a:p>
            <a:pPr marL="0" indent="0" algn="l">
              <a:buSzPct val="200000"/>
              <a:buFont typeface="Calibri" panose="020F0502020204030204" pitchFamily="34" charset="0"/>
              <a:buNone/>
            </a:pPr>
            <a:r>
              <a:rPr lang="sv-SE" b="1" i="0" dirty="0">
                <a:solidFill>
                  <a:srgbClr val="0E1729"/>
                </a:solidFill>
                <a:latin typeface="Poppins SemiBold" pitchFamily="2" charset="77"/>
                <a:cs typeface="Poppins SemiBold" pitchFamily="2" charset="77"/>
              </a:rPr>
              <a:t>Kritisk: </a:t>
            </a:r>
            <a:r>
              <a:rPr lang="sv-SE" b="0" i="0" dirty="0">
                <a:solidFill>
                  <a:schemeClr val="bg1"/>
                </a:solidFill>
                <a:latin typeface="Poppins" pitchFamily="2" charset="77"/>
                <a:cs typeface="Poppins" pitchFamily="2" charset="77"/>
              </a:rPr>
              <a:t>Problemet är stoppande för vissa användare.</a:t>
            </a:r>
          </a:p>
        </p:txBody>
      </p:sp>
      <p:sp>
        <p:nvSpPr>
          <p:cNvPr id="37" name="Femhörning 36">
            <a:extLst>
              <a:ext uri="{FF2B5EF4-FFF2-40B4-BE49-F238E27FC236}">
                <a16:creationId xmlns:a16="http://schemas.microsoft.com/office/drawing/2014/main" id="{A9052D1E-9B8D-9358-48A4-553A9EC9F872}"/>
              </a:ext>
              <a:ext uri="{C183D7F6-B498-43B3-948B-1728B52AA6E4}">
                <adec:decorative xmlns:adec="http://schemas.microsoft.com/office/drawing/2017/decorative" val="1"/>
              </a:ext>
            </a:extLst>
          </p:cNvPr>
          <p:cNvSpPr/>
          <p:nvPr/>
        </p:nvSpPr>
        <p:spPr>
          <a:xfrm>
            <a:off x="929144" y="1816019"/>
            <a:ext cx="780511" cy="262740"/>
          </a:xfrm>
          <a:prstGeom prst="homePlate">
            <a:avLst>
              <a:gd name="adj" fmla="val 3380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sv-SE" sz="1000" b="1" i="0" dirty="0">
                <a:solidFill>
                  <a:schemeClr val="bg1"/>
                </a:solidFill>
                <a:latin typeface="Poppins SemiBold" pitchFamily="2" charset="77"/>
                <a:cs typeface="Poppins SemiBold" pitchFamily="2" charset="77"/>
              </a:rPr>
              <a:t>Kritisk</a:t>
            </a:r>
          </a:p>
        </p:txBody>
      </p:sp>
      <p:sp>
        <p:nvSpPr>
          <p:cNvPr id="13" name="textruta 12">
            <a:extLst>
              <a:ext uri="{FF2B5EF4-FFF2-40B4-BE49-F238E27FC236}">
                <a16:creationId xmlns:a16="http://schemas.microsoft.com/office/drawing/2014/main" id="{F34B3EF9-4AE4-F179-9D60-34901FB28638}"/>
              </a:ext>
            </a:extLst>
          </p:cNvPr>
          <p:cNvSpPr txBox="1"/>
          <p:nvPr userDrawn="1"/>
        </p:nvSpPr>
        <p:spPr>
          <a:xfrm>
            <a:off x="838800" y="2308429"/>
            <a:ext cx="7996632" cy="646331"/>
          </a:xfrm>
          <a:prstGeom prst="rect">
            <a:avLst/>
          </a:prstGeom>
          <a:noFill/>
        </p:spPr>
        <p:txBody>
          <a:bodyPr wrap="square" rtlCol="0">
            <a:spAutoFit/>
          </a:bodyPr>
          <a:lstStyle/>
          <a:p>
            <a:pPr marL="0" indent="0" algn="l">
              <a:buSzPct val="200000"/>
              <a:buFont typeface="Calibri" panose="020F0502020204030204" pitchFamily="34" charset="0"/>
              <a:buNone/>
            </a:pPr>
            <a:r>
              <a:rPr lang="sv-SE" b="1" i="0" dirty="0">
                <a:solidFill>
                  <a:srgbClr val="0E1729"/>
                </a:solidFill>
                <a:latin typeface="Poppins SemiBold" pitchFamily="2" charset="77"/>
                <a:cs typeface="Poppins SemiBold" pitchFamily="2" charset="77"/>
              </a:rPr>
              <a:t>Hög: </a:t>
            </a:r>
            <a:r>
              <a:rPr lang="sv-SE" b="0" i="0" dirty="0">
                <a:solidFill>
                  <a:schemeClr val="bg1"/>
                </a:solidFill>
                <a:latin typeface="Poppins" pitchFamily="2" charset="77"/>
                <a:cs typeface="Poppins" pitchFamily="2" charset="77"/>
              </a:rPr>
              <a:t>Problemet orsakar stor påverkan på vissa användarna och kan försvåra och till viss del vara stoppande vid användning.</a:t>
            </a:r>
          </a:p>
        </p:txBody>
      </p:sp>
      <p:sp>
        <p:nvSpPr>
          <p:cNvPr id="2" name="Femhörning 1">
            <a:extLst>
              <a:ext uri="{FF2B5EF4-FFF2-40B4-BE49-F238E27FC236}">
                <a16:creationId xmlns:a16="http://schemas.microsoft.com/office/drawing/2014/main" id="{0E277E9F-1014-AB7F-BC29-EF259915D2EC}"/>
              </a:ext>
              <a:ext uri="{C183D7F6-B498-43B3-948B-1728B52AA6E4}">
                <adec:decorative xmlns:adec="http://schemas.microsoft.com/office/drawing/2017/decorative" val="1"/>
              </a:ext>
            </a:extLst>
          </p:cNvPr>
          <p:cNvSpPr/>
          <p:nvPr userDrawn="1"/>
        </p:nvSpPr>
        <p:spPr>
          <a:xfrm>
            <a:off x="929144" y="2326962"/>
            <a:ext cx="533401" cy="262740"/>
          </a:xfrm>
          <a:prstGeom prst="homePlate">
            <a:avLst>
              <a:gd name="adj" fmla="val 3380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sv-SE" sz="1000" b="1" i="0" dirty="0">
                <a:solidFill>
                  <a:srgbClr val="0E1729"/>
                </a:solidFill>
                <a:latin typeface="Poppins SemiBold" pitchFamily="2" charset="77"/>
                <a:cs typeface="Poppins SemiBold" pitchFamily="2" charset="77"/>
              </a:rPr>
              <a:t>Hög</a:t>
            </a:r>
          </a:p>
        </p:txBody>
      </p:sp>
      <p:sp>
        <p:nvSpPr>
          <p:cNvPr id="15" name="textruta 14">
            <a:extLst>
              <a:ext uri="{FF2B5EF4-FFF2-40B4-BE49-F238E27FC236}">
                <a16:creationId xmlns:a16="http://schemas.microsoft.com/office/drawing/2014/main" id="{55F3F8D5-0531-3D00-4878-43FF186FC583}"/>
              </a:ext>
            </a:extLst>
          </p:cNvPr>
          <p:cNvSpPr txBox="1"/>
          <p:nvPr userDrawn="1"/>
        </p:nvSpPr>
        <p:spPr>
          <a:xfrm>
            <a:off x="838800" y="3116491"/>
            <a:ext cx="7996632" cy="646331"/>
          </a:xfrm>
          <a:prstGeom prst="rect">
            <a:avLst/>
          </a:prstGeom>
          <a:noFill/>
        </p:spPr>
        <p:txBody>
          <a:bodyPr wrap="square" rtlCol="0">
            <a:spAutoFit/>
          </a:bodyPr>
          <a:lstStyle/>
          <a:p>
            <a:pPr marL="0" indent="0" algn="l">
              <a:buSzPct val="200000"/>
              <a:buFont typeface="Calibri" panose="020F0502020204030204" pitchFamily="34" charset="0"/>
              <a:buNone/>
            </a:pPr>
            <a:r>
              <a:rPr lang="sv-SE" b="1" i="0" dirty="0">
                <a:solidFill>
                  <a:srgbClr val="0E1729"/>
                </a:solidFill>
                <a:latin typeface="Poppins SemiBold" pitchFamily="2" charset="77"/>
                <a:cs typeface="Poppins SemiBold" pitchFamily="2" charset="77"/>
              </a:rPr>
              <a:t>Medel: </a:t>
            </a:r>
            <a:r>
              <a:rPr lang="sv-SE" b="0" i="0" dirty="0">
                <a:solidFill>
                  <a:schemeClr val="bg1"/>
                </a:solidFill>
                <a:latin typeface="Poppins" pitchFamily="2" charset="77"/>
                <a:cs typeface="Poppins" pitchFamily="2" charset="77"/>
              </a:rPr>
              <a:t>Problemet påverkar användare, men är i sig inte stoppande. Användningen upplevs som krånglig av vissa användargrupper.</a:t>
            </a:r>
          </a:p>
        </p:txBody>
      </p:sp>
      <p:sp>
        <p:nvSpPr>
          <p:cNvPr id="3" name="Femhörning 2">
            <a:extLst>
              <a:ext uri="{FF2B5EF4-FFF2-40B4-BE49-F238E27FC236}">
                <a16:creationId xmlns:a16="http://schemas.microsoft.com/office/drawing/2014/main" id="{3451F05A-3DA0-0F09-CB0E-1CC1848FAB0D}"/>
              </a:ext>
              <a:ext uri="{C183D7F6-B498-43B3-948B-1728B52AA6E4}">
                <adec:decorative xmlns:adec="http://schemas.microsoft.com/office/drawing/2017/decorative" val="1"/>
              </a:ext>
            </a:extLst>
          </p:cNvPr>
          <p:cNvSpPr/>
          <p:nvPr userDrawn="1"/>
        </p:nvSpPr>
        <p:spPr>
          <a:xfrm>
            <a:off x="929144" y="3138263"/>
            <a:ext cx="780511" cy="262740"/>
          </a:xfrm>
          <a:prstGeom prst="homePlate">
            <a:avLst>
              <a:gd name="adj" fmla="val 338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sv-SE" sz="1000" b="1" i="0" dirty="0">
                <a:solidFill>
                  <a:srgbClr val="0E1729"/>
                </a:solidFill>
                <a:latin typeface="Poppins SemiBold" pitchFamily="2" charset="77"/>
                <a:cs typeface="Poppins SemiBold" pitchFamily="2" charset="77"/>
              </a:rPr>
              <a:t>Medel</a:t>
            </a:r>
          </a:p>
        </p:txBody>
      </p:sp>
      <p:sp>
        <p:nvSpPr>
          <p:cNvPr id="16" name="textruta 15">
            <a:extLst>
              <a:ext uri="{FF2B5EF4-FFF2-40B4-BE49-F238E27FC236}">
                <a16:creationId xmlns:a16="http://schemas.microsoft.com/office/drawing/2014/main" id="{1DBD34C8-7FCC-A277-0431-09EF5B07DBB1}"/>
              </a:ext>
            </a:extLst>
          </p:cNvPr>
          <p:cNvSpPr txBox="1"/>
          <p:nvPr userDrawn="1"/>
        </p:nvSpPr>
        <p:spPr>
          <a:xfrm>
            <a:off x="838800" y="3924553"/>
            <a:ext cx="7996632" cy="646331"/>
          </a:xfrm>
          <a:prstGeom prst="rect">
            <a:avLst/>
          </a:prstGeom>
          <a:noFill/>
        </p:spPr>
        <p:txBody>
          <a:bodyPr wrap="square" rtlCol="0">
            <a:spAutoFit/>
          </a:bodyPr>
          <a:lstStyle/>
          <a:p>
            <a:pPr marL="0" indent="0">
              <a:buSzPct val="200000"/>
              <a:buFont typeface="Calibri" panose="020F0502020204030204" pitchFamily="34" charset="0"/>
              <a:buNone/>
            </a:pPr>
            <a:r>
              <a:rPr lang="sv-SE" sz="1800" b="1" i="0" kern="1200" dirty="0">
                <a:solidFill>
                  <a:srgbClr val="0E1729"/>
                </a:solidFill>
                <a:latin typeface="Poppins SemiBold" pitchFamily="2" charset="77"/>
                <a:ea typeface="+mn-ea"/>
                <a:cs typeface="Poppins SemiBold" pitchFamily="2" charset="77"/>
              </a:rPr>
              <a:t>Låg: </a:t>
            </a:r>
            <a:r>
              <a:rPr lang="sv-SE" sz="1800" b="0" i="0" kern="1200" dirty="0">
                <a:solidFill>
                  <a:schemeClr val="bg1"/>
                </a:solidFill>
                <a:latin typeface="Poppins" pitchFamily="2" charset="77"/>
                <a:ea typeface="+mn-ea"/>
                <a:cs typeface="Poppins" pitchFamily="2" charset="77"/>
              </a:rPr>
              <a:t>Ett mindre problem, men flera mindre problem kan i sig orsaka en situation som gör det besvärligt för användarna.</a:t>
            </a:r>
          </a:p>
        </p:txBody>
      </p:sp>
      <p:sp>
        <p:nvSpPr>
          <p:cNvPr id="4" name="Femhörning 3">
            <a:extLst>
              <a:ext uri="{FF2B5EF4-FFF2-40B4-BE49-F238E27FC236}">
                <a16:creationId xmlns:a16="http://schemas.microsoft.com/office/drawing/2014/main" id="{52BA2499-BEDA-D379-C95E-7CCD0256177F}"/>
              </a:ext>
              <a:ext uri="{C183D7F6-B498-43B3-948B-1728B52AA6E4}">
                <adec:decorative xmlns:adec="http://schemas.microsoft.com/office/drawing/2017/decorative" val="1"/>
              </a:ext>
            </a:extLst>
          </p:cNvPr>
          <p:cNvSpPr/>
          <p:nvPr userDrawn="1"/>
        </p:nvSpPr>
        <p:spPr>
          <a:xfrm>
            <a:off x="929143" y="3946325"/>
            <a:ext cx="504000" cy="262740"/>
          </a:xfrm>
          <a:prstGeom prst="homePlate">
            <a:avLst>
              <a:gd name="adj" fmla="val 33807"/>
            </a:avLst>
          </a:prstGeom>
          <a:solidFill>
            <a:srgbClr val="BACFD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sv-SE" sz="1000" b="1" i="0" dirty="0">
                <a:solidFill>
                  <a:srgbClr val="0E1729"/>
                </a:solidFill>
                <a:latin typeface="Poppins SemiBold" pitchFamily="2" charset="77"/>
                <a:cs typeface="Poppins SemiBold" pitchFamily="2" charset="77"/>
              </a:rPr>
              <a:t>Låg</a:t>
            </a:r>
          </a:p>
        </p:txBody>
      </p:sp>
      <p:sp>
        <p:nvSpPr>
          <p:cNvPr id="17" name="textruta 16">
            <a:extLst>
              <a:ext uri="{FF2B5EF4-FFF2-40B4-BE49-F238E27FC236}">
                <a16:creationId xmlns:a16="http://schemas.microsoft.com/office/drawing/2014/main" id="{9F78D698-635A-F5AB-8F32-F921BB070ACB}"/>
              </a:ext>
            </a:extLst>
          </p:cNvPr>
          <p:cNvSpPr txBox="1"/>
          <p:nvPr userDrawn="1"/>
        </p:nvSpPr>
        <p:spPr>
          <a:xfrm>
            <a:off x="838800" y="4732615"/>
            <a:ext cx="7996632" cy="646331"/>
          </a:xfrm>
          <a:prstGeom prst="rect">
            <a:avLst/>
          </a:prstGeom>
          <a:noFill/>
        </p:spPr>
        <p:txBody>
          <a:bodyPr wrap="square" rtlCol="0">
            <a:spAutoFit/>
          </a:bodyPr>
          <a:lstStyle/>
          <a:p>
            <a:pPr marL="0" indent="0">
              <a:buSzPct val="200000"/>
              <a:buFont typeface="Calibri" panose="020F0502020204030204" pitchFamily="34" charset="0"/>
              <a:buNone/>
            </a:pPr>
            <a:r>
              <a:rPr lang="sv-SE" sz="1200" b="1" i="0" kern="1200" dirty="0">
                <a:solidFill>
                  <a:srgbClr val="0E1729"/>
                </a:solidFill>
                <a:latin typeface="Poppins SemiBold" pitchFamily="2" charset="77"/>
                <a:ea typeface="+mn-ea"/>
                <a:cs typeface="Poppins SemiBold" pitchFamily="2" charset="77"/>
              </a:rPr>
              <a:t>Utanför lagkraven: </a:t>
            </a:r>
            <a:r>
              <a:rPr lang="sv-SE" sz="1800" b="0" i="0" kern="1200" dirty="0">
                <a:solidFill>
                  <a:schemeClr val="bg1"/>
                </a:solidFill>
                <a:latin typeface="Poppins" pitchFamily="2" charset="77"/>
                <a:ea typeface="+mn-ea"/>
                <a:cs typeface="Poppins" pitchFamily="2" charset="77"/>
              </a:rPr>
              <a:t>Problemet täcks inte av lagstiftningen. Det kan dock påverka användarna.</a:t>
            </a:r>
          </a:p>
        </p:txBody>
      </p:sp>
      <p:sp>
        <p:nvSpPr>
          <p:cNvPr id="14" name="Rektangel 13">
            <a:extLst>
              <a:ext uri="{FF2B5EF4-FFF2-40B4-BE49-F238E27FC236}">
                <a16:creationId xmlns:a16="http://schemas.microsoft.com/office/drawing/2014/main" id="{8B187C7F-7780-4726-4045-1FF44CEA04CE}"/>
              </a:ext>
              <a:ext uri="{C183D7F6-B498-43B3-948B-1728B52AA6E4}">
                <adec:decorative xmlns:adec="http://schemas.microsoft.com/office/drawing/2017/decorative" val="1"/>
              </a:ext>
            </a:extLst>
          </p:cNvPr>
          <p:cNvSpPr/>
          <p:nvPr userDrawn="1"/>
        </p:nvSpPr>
        <p:spPr>
          <a:xfrm>
            <a:off x="929144" y="4754387"/>
            <a:ext cx="1426030" cy="262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lstStyle/>
          <a:p>
            <a:pPr algn="ctr"/>
            <a:r>
              <a:rPr lang="sv-SE" sz="1000" b="1" i="0" dirty="0">
                <a:solidFill>
                  <a:srgbClr val="0E1729"/>
                </a:solidFill>
                <a:latin typeface="Poppins SemiBold" pitchFamily="2" charset="77"/>
                <a:cs typeface="Poppins SemiBold" pitchFamily="2" charset="77"/>
              </a:rPr>
              <a:t>Utanför lagkraven</a:t>
            </a:r>
          </a:p>
        </p:txBody>
      </p:sp>
      <p:pic>
        <p:nvPicPr>
          <p:cNvPr id="9" name="Bildobjekt 5">
            <a:extLst>
              <a:ext uri="{FF2B5EF4-FFF2-40B4-BE49-F238E27FC236}">
                <a16:creationId xmlns:a16="http://schemas.microsoft.com/office/drawing/2014/main" id="{D31552ED-88F0-DE92-9AF7-BE329CE130F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2323" y="5378946"/>
            <a:ext cx="929480" cy="933015"/>
          </a:xfrm>
          <a:prstGeom prst="rect">
            <a:avLst/>
          </a:prstGeom>
        </p:spPr>
      </p:pic>
    </p:spTree>
    <p:extLst>
      <p:ext uri="{BB962C8B-B14F-4D97-AF65-F5344CB8AC3E}">
        <p14:creationId xmlns:p14="http://schemas.microsoft.com/office/powerpoint/2010/main" val="2262641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D91837B3-19D1-BD65-BE64-EE47BE1A9C10}"/>
              </a:ext>
            </a:extLst>
          </p:cNvPr>
          <p:cNvSpPr>
            <a:spLocks noGrp="1"/>
          </p:cNvSpPr>
          <p:nvPr>
            <p:ph type="pic" sz="quarter" idx="11"/>
          </p:nvPr>
        </p:nvSpPr>
        <p:spPr>
          <a:xfrm>
            <a:off x="-1" y="0"/>
            <a:ext cx="4807528" cy="6858000"/>
          </a:xfrm>
          <a:prstGeom prst="rect">
            <a:avLst/>
          </a:prstGeom>
        </p:spPr>
        <p:txBody>
          <a:bodyPr anchor="ctr"/>
          <a:lstStyle>
            <a:lvl1pPr marL="0" indent="0" algn="ctr">
              <a:buNone/>
              <a:defRPr/>
            </a:lvl1pPr>
          </a:lstStyle>
          <a:p>
            <a:r>
              <a:rPr lang="sv-SE"/>
              <a:t>Klicka på ikonen för att lägga till en bild</a:t>
            </a:r>
            <a:endParaRPr lang="sv-SE" dirty="0"/>
          </a:p>
        </p:txBody>
      </p:sp>
      <p:pic>
        <p:nvPicPr>
          <p:cNvPr id="5" name="Bildobjekt 5">
            <a:extLst>
              <a:ext uri="{FF2B5EF4-FFF2-40B4-BE49-F238E27FC236}">
                <a16:creationId xmlns:a16="http://schemas.microsoft.com/office/drawing/2014/main" id="{57AAE527-E4EE-BAD3-2C2D-BF3CC8DCE3A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
        <p:nvSpPr>
          <p:cNvPr id="7" name="Platshållare för rubrik 1">
            <a:extLst>
              <a:ext uri="{FF2B5EF4-FFF2-40B4-BE49-F238E27FC236}">
                <a16:creationId xmlns:a16="http://schemas.microsoft.com/office/drawing/2014/main" id="{FF99F882-0223-5C8C-8190-A80BEB62ADD8}"/>
              </a:ext>
            </a:extLst>
          </p:cNvPr>
          <p:cNvSpPr>
            <a:spLocks noGrp="1"/>
          </p:cNvSpPr>
          <p:nvPr>
            <p:ph type="title" hasCustomPrompt="1"/>
          </p:nvPr>
        </p:nvSpPr>
        <p:spPr>
          <a:xfrm>
            <a:off x="5541911" y="2817688"/>
            <a:ext cx="6111660" cy="611312"/>
          </a:xfrm>
          <a:prstGeom prst="rect">
            <a:avLst/>
          </a:prstGeom>
        </p:spPr>
        <p:txBody>
          <a:bodyPr vert="horz" wrap="none" lIns="91440" tIns="45720" rIns="108000" bIns="72000" rtlCol="0" anchor="b">
            <a:spAutoFit/>
          </a:bodyPr>
          <a:lstStyle>
            <a:lvl1pPr algn="r">
              <a:lnSpc>
                <a:spcPct val="100000"/>
              </a:lnSpc>
              <a:defRPr sz="3200" b="1" i="0">
                <a:latin typeface="Poppins SemiBold" pitchFamily="2" charset="77"/>
                <a:cs typeface="Poppins SemiBold" pitchFamily="2" charset="77"/>
              </a:defRPr>
            </a:lvl1pPr>
          </a:lstStyle>
          <a:p>
            <a:r>
              <a:rPr lang="sv-SE" dirty="0"/>
              <a:t>Del 1 – Lägg till kapitelnamn</a:t>
            </a:r>
          </a:p>
        </p:txBody>
      </p:sp>
      <p:sp>
        <p:nvSpPr>
          <p:cNvPr id="4" name="Platshållare för text 3">
            <a:extLst>
              <a:ext uri="{FF2B5EF4-FFF2-40B4-BE49-F238E27FC236}">
                <a16:creationId xmlns:a16="http://schemas.microsoft.com/office/drawing/2014/main" id="{AE34E459-334A-A25A-1527-4B06D0B2E6CA}"/>
              </a:ext>
            </a:extLst>
          </p:cNvPr>
          <p:cNvSpPr>
            <a:spLocks noGrp="1"/>
          </p:cNvSpPr>
          <p:nvPr>
            <p:ph type="body" sz="quarter" idx="12" hasCustomPrompt="1"/>
          </p:nvPr>
        </p:nvSpPr>
        <p:spPr>
          <a:xfrm>
            <a:off x="10179916" y="3429000"/>
            <a:ext cx="1473655" cy="490904"/>
          </a:xfrm>
        </p:spPr>
        <p:txBody>
          <a:bodyPr wrap="none" rIns="108000">
            <a:spAutoFit/>
          </a:bodyPr>
          <a:lstStyle>
            <a:lvl1pPr marL="0" indent="0" algn="r">
              <a:buNone/>
              <a:defRPr/>
            </a:lvl1pPr>
          </a:lstStyle>
          <a:p>
            <a:pPr lvl="0"/>
            <a:r>
              <a:rPr lang="sv-SE" dirty="0"/>
              <a:t>90 min</a:t>
            </a:r>
          </a:p>
        </p:txBody>
      </p:sp>
      <p:sp>
        <p:nvSpPr>
          <p:cNvPr id="2" name="Platshållare för text 3">
            <a:extLst>
              <a:ext uri="{FF2B5EF4-FFF2-40B4-BE49-F238E27FC236}">
                <a16:creationId xmlns:a16="http://schemas.microsoft.com/office/drawing/2014/main" id="{580F7CEB-C2C0-DE88-B855-6D412F5CC4C0}"/>
              </a:ext>
            </a:extLst>
          </p:cNvPr>
          <p:cNvSpPr>
            <a:spLocks noGrp="1"/>
          </p:cNvSpPr>
          <p:nvPr>
            <p:ph type="body" sz="quarter" idx="14" hasCustomPrompt="1"/>
          </p:nvPr>
        </p:nvSpPr>
        <p:spPr>
          <a:xfrm>
            <a:off x="-1" y="6556012"/>
            <a:ext cx="1152660" cy="301988"/>
          </a:xfrm>
          <a:prstGeom prst="rect">
            <a:avLst/>
          </a:prstGeom>
          <a:solidFill>
            <a:srgbClr val="0E1729"/>
          </a:solidFill>
        </p:spPr>
        <p:txBody>
          <a:bodyPr wrap="none" lIns="108000" tIns="72000" rIns="108000" bIns="72000" anchor="ctr">
            <a:spAutoFit/>
          </a:bodyPr>
          <a:lstStyle>
            <a:lvl1pPr marL="0" indent="0" algn="r">
              <a:buNone/>
              <a:defRPr sz="1100" b="0" i="0">
                <a:latin typeface="Poppins" pitchFamily="2" charset="77"/>
                <a:cs typeface="Poppins" pitchFamily="2" charset="77"/>
              </a:defRPr>
            </a:lvl1pPr>
          </a:lstStyle>
          <a:p>
            <a:pPr lvl="0"/>
            <a:r>
              <a:rPr lang="sv-SE" dirty="0"/>
              <a:t>Foto: XXX XXX</a:t>
            </a:r>
          </a:p>
        </p:txBody>
      </p:sp>
    </p:spTree>
    <p:extLst>
      <p:ext uri="{BB962C8B-B14F-4D97-AF65-F5344CB8AC3E}">
        <p14:creationId xmlns:p14="http://schemas.microsoft.com/office/powerpoint/2010/main" val="2484233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Kritisk">
    <p:spTree>
      <p:nvGrpSpPr>
        <p:cNvPr id="1" name=""/>
        <p:cNvGrpSpPr/>
        <p:nvPr/>
      </p:nvGrpSpPr>
      <p:grpSpPr>
        <a:xfrm>
          <a:off x="0" y="0"/>
          <a:ext cx="0" cy="0"/>
          <a:chOff x="0" y="0"/>
          <a:chExt cx="0" cy="0"/>
        </a:xfrm>
      </p:grpSpPr>
      <p:sp>
        <p:nvSpPr>
          <p:cNvPr id="15" name="Rubrik 11">
            <a:extLst>
              <a:ext uri="{FF2B5EF4-FFF2-40B4-BE49-F238E27FC236}">
                <a16:creationId xmlns:a16="http://schemas.microsoft.com/office/drawing/2014/main" id="{F3375885-D0DF-EE90-7B63-B54C1A6142BC}"/>
              </a:ext>
            </a:extLst>
          </p:cNvPr>
          <p:cNvSpPr>
            <a:spLocks noGrp="1"/>
          </p:cNvSpPr>
          <p:nvPr>
            <p:ph type="title" hasCustomPrompt="1"/>
          </p:nvPr>
        </p:nvSpPr>
        <p:spPr>
          <a:xfrm>
            <a:off x="2073400" y="-2867452"/>
            <a:ext cx="15504921" cy="1464188"/>
          </a:xfrm>
        </p:spPr>
        <p:txBody>
          <a:bodyPr>
            <a:normAutofit/>
          </a:bodyPr>
          <a:lstStyle>
            <a:lvl1pPr>
              <a:defRPr lang="sv-SE" sz="3200" b="0" i="0" kern="1200" dirty="0">
                <a:solidFill>
                  <a:schemeClr val="bg1"/>
                </a:solidFill>
                <a:latin typeface="Poppins SemiBold" pitchFamily="2" charset="77"/>
                <a:ea typeface="+mj-ea"/>
                <a:cs typeface="Poppins SemiBold" pitchFamily="2" charset="77"/>
              </a:defRPr>
            </a:lvl1pPr>
          </a:lstStyle>
          <a:p>
            <a:r>
              <a:rPr lang="sv-SE" dirty="0"/>
              <a:t>Lägg till rubrik</a:t>
            </a:r>
          </a:p>
        </p:txBody>
      </p:sp>
      <p:sp>
        <p:nvSpPr>
          <p:cNvPr id="37" name="Femhörning 36" descr="Kritisk påverkan.">
            <a:extLst>
              <a:ext uri="{FF2B5EF4-FFF2-40B4-BE49-F238E27FC236}">
                <a16:creationId xmlns:a16="http://schemas.microsoft.com/office/drawing/2014/main" id="{A9052D1E-9B8D-9358-48A4-553A9EC9F872}"/>
              </a:ext>
            </a:extLst>
          </p:cNvPr>
          <p:cNvSpPr/>
          <p:nvPr/>
        </p:nvSpPr>
        <p:spPr>
          <a:xfrm>
            <a:off x="1" y="867701"/>
            <a:ext cx="1534886" cy="883387"/>
          </a:xfrm>
          <a:prstGeom prst="homePlate">
            <a:avLst>
              <a:gd name="adj" fmla="val 3380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rIns="251999" rtlCol="0" anchor="ctr"/>
          <a:lstStyle/>
          <a:p>
            <a:pPr algn="ctr"/>
            <a:r>
              <a:rPr lang="sv-SE" sz="2000" b="0" i="0" dirty="0">
                <a:solidFill>
                  <a:schemeClr val="bg1"/>
                </a:solidFill>
                <a:latin typeface="Poppins" pitchFamily="2" charset="77"/>
                <a:cs typeface="Poppins" pitchFamily="2" charset="77"/>
              </a:rPr>
              <a:t>Kritisk</a:t>
            </a:r>
          </a:p>
        </p:txBody>
      </p:sp>
      <p:sp>
        <p:nvSpPr>
          <p:cNvPr id="14" name="Platshållare för innehåll 10">
            <a:extLst>
              <a:ext uri="{FF2B5EF4-FFF2-40B4-BE49-F238E27FC236}">
                <a16:creationId xmlns:a16="http://schemas.microsoft.com/office/drawing/2014/main" id="{E15F328A-61C8-537B-BD4D-5673472D3B83}"/>
              </a:ext>
            </a:extLst>
          </p:cNvPr>
          <p:cNvSpPr>
            <a:spLocks noGrp="1"/>
          </p:cNvSpPr>
          <p:nvPr>
            <p:ph sz="quarter" idx="16" hasCustomPrompt="1"/>
          </p:nvPr>
        </p:nvSpPr>
        <p:spPr>
          <a:xfrm>
            <a:off x="2073400" y="0"/>
            <a:ext cx="8035800" cy="6858000"/>
          </a:xfrm>
          <a:prstGeom prst="rect">
            <a:avLst/>
          </a:prstGeom>
        </p:spPr>
        <p:txBody>
          <a:bodyPr anchor="ctr"/>
          <a:lstStyle>
            <a:lvl2pPr marL="9525" indent="0" algn="ctr">
              <a:buFont typeface="Arial" panose="020B0604020202020204" pitchFamily="34" charset="0"/>
              <a:buNone/>
              <a:tabLst/>
              <a:defRPr/>
            </a:lvl2pPr>
          </a:lstStyle>
          <a:p>
            <a:pPr lvl="1"/>
            <a:r>
              <a:rPr lang="sv-SE" dirty="0"/>
              <a:t>Lägg till innehåll</a:t>
            </a:r>
          </a:p>
        </p:txBody>
      </p:sp>
      <p:sp>
        <p:nvSpPr>
          <p:cNvPr id="3" name="Platshållare för text 2">
            <a:extLst>
              <a:ext uri="{FF2B5EF4-FFF2-40B4-BE49-F238E27FC236}">
                <a16:creationId xmlns:a16="http://schemas.microsoft.com/office/drawing/2014/main" id="{28EAB9F0-378D-B8FE-1304-62F13F98008E}"/>
              </a:ext>
            </a:extLst>
          </p:cNvPr>
          <p:cNvSpPr>
            <a:spLocks noGrp="1"/>
          </p:cNvSpPr>
          <p:nvPr>
            <p:ph type="body" sz="quarter" idx="17" hasCustomPrompt="1"/>
          </p:nvPr>
        </p:nvSpPr>
        <p:spPr>
          <a:xfrm>
            <a:off x="8461686" y="3108743"/>
            <a:ext cx="3721100" cy="640515"/>
          </a:xfrm>
          <a:prstGeom prst="rect">
            <a:avLst/>
          </a:prstGeom>
          <a:solidFill>
            <a:srgbClr val="1D293B"/>
          </a:solidFill>
        </p:spPr>
        <p:txBody>
          <a:bodyPr lIns="180000" tIns="180000" rIns="180000" bIns="180000" anchor="ctr">
            <a:spAutoFit/>
          </a:bodyPr>
          <a:lstStyle>
            <a:lvl1pPr marL="0" indent="0">
              <a:lnSpc>
                <a:spcPct val="100000"/>
              </a:lnSpc>
              <a:buNone/>
              <a:defRPr sz="1800"/>
            </a:lvl1pPr>
          </a:lstStyle>
          <a:p>
            <a:pPr lvl="0"/>
            <a:r>
              <a:rPr lang="sv-SE" dirty="0"/>
              <a:t>Beskrivningstext</a:t>
            </a:r>
          </a:p>
        </p:txBody>
      </p:sp>
      <p:sp>
        <p:nvSpPr>
          <p:cNvPr id="4" name="Platshållare för text 3">
            <a:extLst>
              <a:ext uri="{FF2B5EF4-FFF2-40B4-BE49-F238E27FC236}">
                <a16:creationId xmlns:a16="http://schemas.microsoft.com/office/drawing/2014/main" id="{7806C18E-DF0B-F09A-1E83-FAAB558D1236}"/>
              </a:ext>
            </a:extLst>
          </p:cNvPr>
          <p:cNvSpPr>
            <a:spLocks noGrp="1"/>
          </p:cNvSpPr>
          <p:nvPr>
            <p:ph type="body" sz="quarter" idx="14" hasCustomPrompt="1"/>
          </p:nvPr>
        </p:nvSpPr>
        <p:spPr>
          <a:xfrm>
            <a:off x="2073400" y="6556012"/>
            <a:ext cx="1152660" cy="301988"/>
          </a:xfrm>
          <a:prstGeom prst="rect">
            <a:avLst/>
          </a:prstGeom>
          <a:solidFill>
            <a:srgbClr val="0E1729"/>
          </a:solidFill>
        </p:spPr>
        <p:txBody>
          <a:bodyPr wrap="none" lIns="108000" tIns="72000" rIns="108000" bIns="72000" anchor="ctr">
            <a:spAutoFit/>
          </a:bodyPr>
          <a:lstStyle>
            <a:lvl1pPr marL="0" indent="0" algn="r">
              <a:buNone/>
              <a:defRPr sz="1100" b="0" i="0">
                <a:latin typeface="Poppins" pitchFamily="2" charset="77"/>
                <a:cs typeface="Poppins" pitchFamily="2" charset="77"/>
              </a:defRPr>
            </a:lvl1pPr>
          </a:lstStyle>
          <a:p>
            <a:pPr lvl="0"/>
            <a:r>
              <a:rPr lang="sv-SE" dirty="0"/>
              <a:t>Foto: XXX XXX</a:t>
            </a:r>
          </a:p>
        </p:txBody>
      </p:sp>
      <p:pic>
        <p:nvPicPr>
          <p:cNvPr id="11" name="Bildobjekt 5">
            <a:extLst>
              <a:ext uri="{FF2B5EF4-FFF2-40B4-BE49-F238E27FC236}">
                <a16:creationId xmlns:a16="http://schemas.microsoft.com/office/drawing/2014/main" id="{42B3B734-7930-1CD1-318D-082B5E95DA0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2323" y="5378946"/>
            <a:ext cx="929480" cy="933015"/>
          </a:xfrm>
          <a:prstGeom prst="rect">
            <a:avLst/>
          </a:prstGeom>
        </p:spPr>
      </p:pic>
    </p:spTree>
    <p:extLst>
      <p:ext uri="{BB962C8B-B14F-4D97-AF65-F5344CB8AC3E}">
        <p14:creationId xmlns:p14="http://schemas.microsoft.com/office/powerpoint/2010/main" val="11263301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Hög">
    <p:spTree>
      <p:nvGrpSpPr>
        <p:cNvPr id="1" name=""/>
        <p:cNvGrpSpPr/>
        <p:nvPr/>
      </p:nvGrpSpPr>
      <p:grpSpPr>
        <a:xfrm>
          <a:off x="0" y="0"/>
          <a:ext cx="0" cy="0"/>
          <a:chOff x="0" y="0"/>
          <a:chExt cx="0" cy="0"/>
        </a:xfrm>
      </p:grpSpPr>
      <p:sp>
        <p:nvSpPr>
          <p:cNvPr id="2" name="Femhörning 1" descr="Hög påverkan.">
            <a:extLst>
              <a:ext uri="{FF2B5EF4-FFF2-40B4-BE49-F238E27FC236}">
                <a16:creationId xmlns:a16="http://schemas.microsoft.com/office/drawing/2014/main" id="{0E277E9F-1014-AB7F-BC29-EF259915D2EC}"/>
              </a:ext>
            </a:extLst>
          </p:cNvPr>
          <p:cNvSpPr/>
          <p:nvPr userDrawn="1"/>
        </p:nvSpPr>
        <p:spPr>
          <a:xfrm>
            <a:off x="1" y="1751088"/>
            <a:ext cx="1534886" cy="883387"/>
          </a:xfrm>
          <a:prstGeom prst="homePlate">
            <a:avLst>
              <a:gd name="adj" fmla="val 3380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rIns="251999" rtlCol="0" anchor="ctr"/>
          <a:lstStyle/>
          <a:p>
            <a:pPr algn="ctr"/>
            <a:r>
              <a:rPr lang="sv-SE" sz="2000" b="0" i="0" dirty="0">
                <a:solidFill>
                  <a:srgbClr val="0E1729"/>
                </a:solidFill>
                <a:latin typeface="Poppins" pitchFamily="2" charset="77"/>
                <a:cs typeface="Poppins" pitchFamily="2" charset="77"/>
              </a:rPr>
              <a:t>Hög</a:t>
            </a:r>
          </a:p>
        </p:txBody>
      </p:sp>
      <p:pic>
        <p:nvPicPr>
          <p:cNvPr id="11" name="Bildobjekt 5">
            <a:extLst>
              <a:ext uri="{FF2B5EF4-FFF2-40B4-BE49-F238E27FC236}">
                <a16:creationId xmlns:a16="http://schemas.microsoft.com/office/drawing/2014/main" id="{1C79F8B2-BE15-934F-A553-C9E72476B4B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2323" y="5378946"/>
            <a:ext cx="929480" cy="933015"/>
          </a:xfrm>
          <a:prstGeom prst="rect">
            <a:avLst/>
          </a:prstGeom>
        </p:spPr>
      </p:pic>
      <p:sp>
        <p:nvSpPr>
          <p:cNvPr id="3" name="Platshållare för innehåll 10">
            <a:extLst>
              <a:ext uri="{FF2B5EF4-FFF2-40B4-BE49-F238E27FC236}">
                <a16:creationId xmlns:a16="http://schemas.microsoft.com/office/drawing/2014/main" id="{4B6A0EEF-0AC6-773E-256C-6473BF97A641}"/>
              </a:ext>
            </a:extLst>
          </p:cNvPr>
          <p:cNvSpPr>
            <a:spLocks noGrp="1"/>
          </p:cNvSpPr>
          <p:nvPr>
            <p:ph sz="quarter" idx="16" hasCustomPrompt="1"/>
          </p:nvPr>
        </p:nvSpPr>
        <p:spPr>
          <a:xfrm>
            <a:off x="2073400" y="0"/>
            <a:ext cx="8035800" cy="6858000"/>
          </a:xfrm>
          <a:prstGeom prst="rect">
            <a:avLst/>
          </a:prstGeom>
        </p:spPr>
        <p:txBody>
          <a:bodyPr anchor="ctr"/>
          <a:lstStyle>
            <a:lvl2pPr marL="9525" indent="0" algn="ctr">
              <a:buFont typeface="Arial" panose="020B0604020202020204" pitchFamily="34" charset="0"/>
              <a:buNone/>
              <a:tabLst/>
              <a:defRPr/>
            </a:lvl2pPr>
          </a:lstStyle>
          <a:p>
            <a:pPr lvl="1"/>
            <a:r>
              <a:rPr lang="sv-SE" dirty="0"/>
              <a:t>Lägg till innehåll</a:t>
            </a:r>
          </a:p>
        </p:txBody>
      </p:sp>
      <p:sp>
        <p:nvSpPr>
          <p:cNvPr id="4" name="Platshållare för text 2">
            <a:extLst>
              <a:ext uri="{FF2B5EF4-FFF2-40B4-BE49-F238E27FC236}">
                <a16:creationId xmlns:a16="http://schemas.microsoft.com/office/drawing/2014/main" id="{A704746A-2A36-A20A-7CB2-4B2CDD215057}"/>
              </a:ext>
            </a:extLst>
          </p:cNvPr>
          <p:cNvSpPr>
            <a:spLocks noGrp="1"/>
          </p:cNvSpPr>
          <p:nvPr>
            <p:ph type="body" sz="quarter" idx="17" hasCustomPrompt="1"/>
          </p:nvPr>
        </p:nvSpPr>
        <p:spPr>
          <a:xfrm>
            <a:off x="8461686" y="3108743"/>
            <a:ext cx="3721100" cy="640515"/>
          </a:xfrm>
          <a:prstGeom prst="rect">
            <a:avLst/>
          </a:prstGeom>
          <a:solidFill>
            <a:srgbClr val="1D293B"/>
          </a:solidFill>
        </p:spPr>
        <p:txBody>
          <a:bodyPr lIns="180000" tIns="180000" rIns="180000" bIns="180000" anchor="ctr">
            <a:spAutoFit/>
          </a:bodyPr>
          <a:lstStyle>
            <a:lvl1pPr marL="0" indent="0">
              <a:lnSpc>
                <a:spcPct val="100000"/>
              </a:lnSpc>
              <a:buNone/>
              <a:defRPr sz="1800"/>
            </a:lvl1pPr>
          </a:lstStyle>
          <a:p>
            <a:pPr lvl="0"/>
            <a:r>
              <a:rPr lang="sv-SE" dirty="0"/>
              <a:t>Beskrivningstext</a:t>
            </a:r>
          </a:p>
        </p:txBody>
      </p:sp>
      <p:sp>
        <p:nvSpPr>
          <p:cNvPr id="5" name="Platshållare för text 3">
            <a:extLst>
              <a:ext uri="{FF2B5EF4-FFF2-40B4-BE49-F238E27FC236}">
                <a16:creationId xmlns:a16="http://schemas.microsoft.com/office/drawing/2014/main" id="{1A19954F-584D-35E1-83AF-C554F54770CE}"/>
              </a:ext>
            </a:extLst>
          </p:cNvPr>
          <p:cNvSpPr>
            <a:spLocks noGrp="1"/>
          </p:cNvSpPr>
          <p:nvPr>
            <p:ph type="body" sz="quarter" idx="14" hasCustomPrompt="1"/>
          </p:nvPr>
        </p:nvSpPr>
        <p:spPr>
          <a:xfrm>
            <a:off x="2073400" y="6556012"/>
            <a:ext cx="1152660" cy="301988"/>
          </a:xfrm>
          <a:prstGeom prst="rect">
            <a:avLst/>
          </a:prstGeom>
          <a:solidFill>
            <a:srgbClr val="0E1729"/>
          </a:solidFill>
        </p:spPr>
        <p:txBody>
          <a:bodyPr wrap="none" lIns="108000" tIns="72000" rIns="108000" bIns="72000" anchor="ctr">
            <a:spAutoFit/>
          </a:bodyPr>
          <a:lstStyle>
            <a:lvl1pPr marL="0" indent="0" algn="r">
              <a:buNone/>
              <a:defRPr sz="1100" b="0" i="0">
                <a:latin typeface="Poppins" pitchFamily="2" charset="77"/>
                <a:cs typeface="Poppins" pitchFamily="2" charset="77"/>
              </a:defRPr>
            </a:lvl1pPr>
          </a:lstStyle>
          <a:p>
            <a:pPr lvl="0"/>
            <a:r>
              <a:rPr lang="sv-SE" dirty="0"/>
              <a:t>Foto: XXX XXX</a:t>
            </a:r>
          </a:p>
        </p:txBody>
      </p:sp>
    </p:spTree>
    <p:extLst>
      <p:ext uri="{BB962C8B-B14F-4D97-AF65-F5344CB8AC3E}">
        <p14:creationId xmlns:p14="http://schemas.microsoft.com/office/powerpoint/2010/main" val="1629021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Medel">
    <p:spTree>
      <p:nvGrpSpPr>
        <p:cNvPr id="1" name=""/>
        <p:cNvGrpSpPr/>
        <p:nvPr/>
      </p:nvGrpSpPr>
      <p:grpSpPr>
        <a:xfrm>
          <a:off x="0" y="0"/>
          <a:ext cx="0" cy="0"/>
          <a:chOff x="0" y="0"/>
          <a:chExt cx="0" cy="0"/>
        </a:xfrm>
      </p:grpSpPr>
      <p:sp>
        <p:nvSpPr>
          <p:cNvPr id="3" name="Femhörning 2" descr="Medel påverkan.">
            <a:extLst>
              <a:ext uri="{FF2B5EF4-FFF2-40B4-BE49-F238E27FC236}">
                <a16:creationId xmlns:a16="http://schemas.microsoft.com/office/drawing/2014/main" id="{3451F05A-3DA0-0F09-CB0E-1CC1848FAB0D}"/>
              </a:ext>
            </a:extLst>
          </p:cNvPr>
          <p:cNvSpPr/>
          <p:nvPr userDrawn="1"/>
        </p:nvSpPr>
        <p:spPr>
          <a:xfrm>
            <a:off x="1" y="2634475"/>
            <a:ext cx="1534886" cy="883387"/>
          </a:xfrm>
          <a:prstGeom prst="homePlate">
            <a:avLst>
              <a:gd name="adj" fmla="val 338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rIns="251999" rtlCol="0" anchor="ctr"/>
          <a:lstStyle/>
          <a:p>
            <a:pPr algn="ctr"/>
            <a:r>
              <a:rPr lang="sv-SE" sz="2000" b="0" i="0" dirty="0">
                <a:solidFill>
                  <a:srgbClr val="0E1729"/>
                </a:solidFill>
                <a:latin typeface="Poppins" pitchFamily="2" charset="77"/>
                <a:cs typeface="Poppins" pitchFamily="2" charset="77"/>
              </a:rPr>
              <a:t>Medel</a:t>
            </a:r>
          </a:p>
        </p:txBody>
      </p:sp>
      <p:pic>
        <p:nvPicPr>
          <p:cNvPr id="11" name="Bildobjekt 5">
            <a:extLst>
              <a:ext uri="{FF2B5EF4-FFF2-40B4-BE49-F238E27FC236}">
                <a16:creationId xmlns:a16="http://schemas.microsoft.com/office/drawing/2014/main" id="{DCBE8618-053F-57CB-B6D4-9785503632A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2323" y="5378946"/>
            <a:ext cx="929480" cy="933015"/>
          </a:xfrm>
          <a:prstGeom prst="rect">
            <a:avLst/>
          </a:prstGeom>
        </p:spPr>
      </p:pic>
      <p:sp>
        <p:nvSpPr>
          <p:cNvPr id="2" name="Platshållare för innehåll 10">
            <a:extLst>
              <a:ext uri="{FF2B5EF4-FFF2-40B4-BE49-F238E27FC236}">
                <a16:creationId xmlns:a16="http://schemas.microsoft.com/office/drawing/2014/main" id="{83CC6EF1-C74F-D419-DD47-046D8527DCA5}"/>
              </a:ext>
            </a:extLst>
          </p:cNvPr>
          <p:cNvSpPr>
            <a:spLocks noGrp="1"/>
          </p:cNvSpPr>
          <p:nvPr>
            <p:ph sz="quarter" idx="16" hasCustomPrompt="1"/>
          </p:nvPr>
        </p:nvSpPr>
        <p:spPr>
          <a:xfrm>
            <a:off x="2073400" y="0"/>
            <a:ext cx="8035800" cy="6858000"/>
          </a:xfrm>
          <a:prstGeom prst="rect">
            <a:avLst/>
          </a:prstGeom>
        </p:spPr>
        <p:txBody>
          <a:bodyPr anchor="ctr"/>
          <a:lstStyle>
            <a:lvl2pPr marL="9525" indent="0" algn="ctr">
              <a:buFont typeface="Arial" panose="020B0604020202020204" pitchFamily="34" charset="0"/>
              <a:buNone/>
              <a:tabLst/>
              <a:defRPr/>
            </a:lvl2pPr>
          </a:lstStyle>
          <a:p>
            <a:pPr lvl="1"/>
            <a:r>
              <a:rPr lang="sv-SE" dirty="0"/>
              <a:t>Lägg till innehåll</a:t>
            </a:r>
          </a:p>
        </p:txBody>
      </p:sp>
      <p:sp>
        <p:nvSpPr>
          <p:cNvPr id="4" name="Platshållare för text 2">
            <a:extLst>
              <a:ext uri="{FF2B5EF4-FFF2-40B4-BE49-F238E27FC236}">
                <a16:creationId xmlns:a16="http://schemas.microsoft.com/office/drawing/2014/main" id="{A6CF3D63-9594-CEE4-1695-A08E47AA8E5C}"/>
              </a:ext>
            </a:extLst>
          </p:cNvPr>
          <p:cNvSpPr>
            <a:spLocks noGrp="1"/>
          </p:cNvSpPr>
          <p:nvPr>
            <p:ph type="body" sz="quarter" idx="17" hasCustomPrompt="1"/>
          </p:nvPr>
        </p:nvSpPr>
        <p:spPr>
          <a:xfrm>
            <a:off x="8461686" y="3108743"/>
            <a:ext cx="3721100" cy="640515"/>
          </a:xfrm>
          <a:prstGeom prst="rect">
            <a:avLst/>
          </a:prstGeom>
          <a:solidFill>
            <a:srgbClr val="1D293B"/>
          </a:solidFill>
        </p:spPr>
        <p:txBody>
          <a:bodyPr lIns="180000" tIns="180000" rIns="180000" bIns="180000" anchor="ctr">
            <a:spAutoFit/>
          </a:bodyPr>
          <a:lstStyle>
            <a:lvl1pPr marL="0" indent="0">
              <a:lnSpc>
                <a:spcPct val="100000"/>
              </a:lnSpc>
              <a:buNone/>
              <a:defRPr sz="1800"/>
            </a:lvl1pPr>
          </a:lstStyle>
          <a:p>
            <a:pPr lvl="0"/>
            <a:r>
              <a:rPr lang="sv-SE" dirty="0"/>
              <a:t>Beskrivningstext</a:t>
            </a:r>
          </a:p>
        </p:txBody>
      </p:sp>
      <p:sp>
        <p:nvSpPr>
          <p:cNvPr id="5" name="Platshållare för text 3">
            <a:extLst>
              <a:ext uri="{FF2B5EF4-FFF2-40B4-BE49-F238E27FC236}">
                <a16:creationId xmlns:a16="http://schemas.microsoft.com/office/drawing/2014/main" id="{EBB6E35F-A2FF-A9BD-2D0A-91430861629A}"/>
              </a:ext>
            </a:extLst>
          </p:cNvPr>
          <p:cNvSpPr>
            <a:spLocks noGrp="1"/>
          </p:cNvSpPr>
          <p:nvPr>
            <p:ph type="body" sz="quarter" idx="14" hasCustomPrompt="1"/>
          </p:nvPr>
        </p:nvSpPr>
        <p:spPr>
          <a:xfrm>
            <a:off x="2073400" y="6556012"/>
            <a:ext cx="1152660" cy="301988"/>
          </a:xfrm>
          <a:prstGeom prst="rect">
            <a:avLst/>
          </a:prstGeom>
          <a:solidFill>
            <a:srgbClr val="0E1729"/>
          </a:solidFill>
        </p:spPr>
        <p:txBody>
          <a:bodyPr wrap="none" lIns="108000" tIns="72000" rIns="108000" bIns="72000" anchor="ctr">
            <a:spAutoFit/>
          </a:bodyPr>
          <a:lstStyle>
            <a:lvl1pPr marL="0" indent="0" algn="r">
              <a:buNone/>
              <a:defRPr sz="1100" b="0" i="0">
                <a:latin typeface="Poppins" pitchFamily="2" charset="77"/>
                <a:cs typeface="Poppins" pitchFamily="2" charset="77"/>
              </a:defRPr>
            </a:lvl1pPr>
          </a:lstStyle>
          <a:p>
            <a:pPr lvl="0"/>
            <a:r>
              <a:rPr lang="sv-SE" dirty="0"/>
              <a:t>Foto: XXX XXX</a:t>
            </a:r>
          </a:p>
        </p:txBody>
      </p:sp>
    </p:spTree>
    <p:extLst>
      <p:ext uri="{BB962C8B-B14F-4D97-AF65-F5344CB8AC3E}">
        <p14:creationId xmlns:p14="http://schemas.microsoft.com/office/powerpoint/2010/main" val="5262004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2_Låg">
    <p:spTree>
      <p:nvGrpSpPr>
        <p:cNvPr id="1" name=""/>
        <p:cNvGrpSpPr/>
        <p:nvPr/>
      </p:nvGrpSpPr>
      <p:grpSpPr>
        <a:xfrm>
          <a:off x="0" y="0"/>
          <a:ext cx="0" cy="0"/>
          <a:chOff x="0" y="0"/>
          <a:chExt cx="0" cy="0"/>
        </a:xfrm>
      </p:grpSpPr>
      <p:sp>
        <p:nvSpPr>
          <p:cNvPr id="4" name="Femhörning 3" descr="Låg påverkan.">
            <a:extLst>
              <a:ext uri="{FF2B5EF4-FFF2-40B4-BE49-F238E27FC236}">
                <a16:creationId xmlns:a16="http://schemas.microsoft.com/office/drawing/2014/main" id="{52BA2499-BEDA-D379-C95E-7CCD0256177F}"/>
              </a:ext>
            </a:extLst>
          </p:cNvPr>
          <p:cNvSpPr/>
          <p:nvPr userDrawn="1"/>
        </p:nvSpPr>
        <p:spPr>
          <a:xfrm>
            <a:off x="1" y="3517862"/>
            <a:ext cx="1534886" cy="883387"/>
          </a:xfrm>
          <a:prstGeom prst="homePlate">
            <a:avLst>
              <a:gd name="adj" fmla="val 33807"/>
            </a:avLst>
          </a:prstGeom>
          <a:solidFill>
            <a:srgbClr val="BACFD8"/>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rIns="251999" rtlCol="0" anchor="ctr"/>
          <a:lstStyle/>
          <a:p>
            <a:pPr algn="ctr"/>
            <a:r>
              <a:rPr lang="sv-SE" sz="2000" b="0" i="0" dirty="0">
                <a:solidFill>
                  <a:srgbClr val="0E1729"/>
                </a:solidFill>
                <a:latin typeface="Poppins" pitchFamily="2" charset="77"/>
                <a:cs typeface="Poppins" pitchFamily="2" charset="77"/>
              </a:rPr>
              <a:t>Låg</a:t>
            </a:r>
          </a:p>
        </p:txBody>
      </p:sp>
      <p:pic>
        <p:nvPicPr>
          <p:cNvPr id="11" name="Bildobjekt 5">
            <a:extLst>
              <a:ext uri="{FF2B5EF4-FFF2-40B4-BE49-F238E27FC236}">
                <a16:creationId xmlns:a16="http://schemas.microsoft.com/office/drawing/2014/main" id="{ACF5F6A5-4631-4153-68A2-253732FE364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2323" y="5378946"/>
            <a:ext cx="929480" cy="933015"/>
          </a:xfrm>
          <a:prstGeom prst="rect">
            <a:avLst/>
          </a:prstGeom>
        </p:spPr>
      </p:pic>
      <p:sp>
        <p:nvSpPr>
          <p:cNvPr id="2" name="Platshållare för innehåll 10">
            <a:extLst>
              <a:ext uri="{FF2B5EF4-FFF2-40B4-BE49-F238E27FC236}">
                <a16:creationId xmlns:a16="http://schemas.microsoft.com/office/drawing/2014/main" id="{4B67A6B4-6065-C254-1478-92B04C46570A}"/>
              </a:ext>
            </a:extLst>
          </p:cNvPr>
          <p:cNvSpPr>
            <a:spLocks noGrp="1"/>
          </p:cNvSpPr>
          <p:nvPr>
            <p:ph sz="quarter" idx="16" hasCustomPrompt="1"/>
          </p:nvPr>
        </p:nvSpPr>
        <p:spPr>
          <a:xfrm>
            <a:off x="2073400" y="0"/>
            <a:ext cx="8035800" cy="6858000"/>
          </a:xfrm>
          <a:prstGeom prst="rect">
            <a:avLst/>
          </a:prstGeom>
        </p:spPr>
        <p:txBody>
          <a:bodyPr anchor="ctr"/>
          <a:lstStyle>
            <a:lvl2pPr marL="9525" indent="0" algn="ctr">
              <a:buFont typeface="Arial" panose="020B0604020202020204" pitchFamily="34" charset="0"/>
              <a:buNone/>
              <a:tabLst/>
              <a:defRPr/>
            </a:lvl2pPr>
          </a:lstStyle>
          <a:p>
            <a:pPr lvl="1"/>
            <a:r>
              <a:rPr lang="sv-SE" dirty="0"/>
              <a:t>Lägg till innehåll</a:t>
            </a:r>
          </a:p>
        </p:txBody>
      </p:sp>
      <p:sp>
        <p:nvSpPr>
          <p:cNvPr id="3" name="Platshållare för text 2">
            <a:extLst>
              <a:ext uri="{FF2B5EF4-FFF2-40B4-BE49-F238E27FC236}">
                <a16:creationId xmlns:a16="http://schemas.microsoft.com/office/drawing/2014/main" id="{63337E81-ED5C-D2F7-A34E-EA492FEC5B52}"/>
              </a:ext>
            </a:extLst>
          </p:cNvPr>
          <p:cNvSpPr>
            <a:spLocks noGrp="1"/>
          </p:cNvSpPr>
          <p:nvPr>
            <p:ph type="body" sz="quarter" idx="17" hasCustomPrompt="1"/>
          </p:nvPr>
        </p:nvSpPr>
        <p:spPr>
          <a:xfrm>
            <a:off x="8461686" y="3108743"/>
            <a:ext cx="3721100" cy="640515"/>
          </a:xfrm>
          <a:prstGeom prst="rect">
            <a:avLst/>
          </a:prstGeom>
          <a:solidFill>
            <a:srgbClr val="1D293B"/>
          </a:solidFill>
        </p:spPr>
        <p:txBody>
          <a:bodyPr lIns="180000" tIns="180000" rIns="180000" bIns="180000" anchor="ctr">
            <a:spAutoFit/>
          </a:bodyPr>
          <a:lstStyle>
            <a:lvl1pPr marL="0" indent="0">
              <a:lnSpc>
                <a:spcPct val="100000"/>
              </a:lnSpc>
              <a:buNone/>
              <a:defRPr sz="1800"/>
            </a:lvl1pPr>
          </a:lstStyle>
          <a:p>
            <a:pPr lvl="0"/>
            <a:r>
              <a:rPr lang="sv-SE" dirty="0"/>
              <a:t>Beskrivningstext</a:t>
            </a:r>
          </a:p>
        </p:txBody>
      </p:sp>
      <p:sp>
        <p:nvSpPr>
          <p:cNvPr id="5" name="Platshållare för text 3">
            <a:extLst>
              <a:ext uri="{FF2B5EF4-FFF2-40B4-BE49-F238E27FC236}">
                <a16:creationId xmlns:a16="http://schemas.microsoft.com/office/drawing/2014/main" id="{FED22E01-E1A9-AE56-42A5-D0B3B10FB1A8}"/>
              </a:ext>
            </a:extLst>
          </p:cNvPr>
          <p:cNvSpPr>
            <a:spLocks noGrp="1"/>
          </p:cNvSpPr>
          <p:nvPr>
            <p:ph type="body" sz="quarter" idx="14" hasCustomPrompt="1"/>
          </p:nvPr>
        </p:nvSpPr>
        <p:spPr>
          <a:xfrm>
            <a:off x="2073400" y="6556012"/>
            <a:ext cx="1152660" cy="301988"/>
          </a:xfrm>
          <a:prstGeom prst="rect">
            <a:avLst/>
          </a:prstGeom>
          <a:solidFill>
            <a:srgbClr val="0E1729"/>
          </a:solidFill>
        </p:spPr>
        <p:txBody>
          <a:bodyPr wrap="none" lIns="108000" tIns="72000" rIns="108000" bIns="72000" anchor="ctr">
            <a:spAutoFit/>
          </a:bodyPr>
          <a:lstStyle>
            <a:lvl1pPr marL="0" indent="0" algn="r">
              <a:buNone/>
              <a:defRPr sz="1100" b="0" i="0">
                <a:latin typeface="Poppins" pitchFamily="2" charset="77"/>
                <a:cs typeface="Poppins" pitchFamily="2" charset="77"/>
              </a:defRPr>
            </a:lvl1pPr>
          </a:lstStyle>
          <a:p>
            <a:pPr lvl="0"/>
            <a:r>
              <a:rPr lang="sv-SE" dirty="0"/>
              <a:t>Foto: XXX XXX</a:t>
            </a:r>
          </a:p>
        </p:txBody>
      </p:sp>
    </p:spTree>
    <p:extLst>
      <p:ext uri="{BB962C8B-B14F-4D97-AF65-F5344CB8AC3E}">
        <p14:creationId xmlns:p14="http://schemas.microsoft.com/office/powerpoint/2010/main" val="24383256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3_Låg">
    <p:spTree>
      <p:nvGrpSpPr>
        <p:cNvPr id="1" name=""/>
        <p:cNvGrpSpPr/>
        <p:nvPr/>
      </p:nvGrpSpPr>
      <p:grpSpPr>
        <a:xfrm>
          <a:off x="0" y="0"/>
          <a:ext cx="0" cy="0"/>
          <a:chOff x="0" y="0"/>
          <a:chExt cx="0" cy="0"/>
        </a:xfrm>
      </p:grpSpPr>
      <p:sp>
        <p:nvSpPr>
          <p:cNvPr id="2" name="Rektangel 1" descr="Utanför lagkraven, men har påverkan.">
            <a:extLst>
              <a:ext uri="{FF2B5EF4-FFF2-40B4-BE49-F238E27FC236}">
                <a16:creationId xmlns:a16="http://schemas.microsoft.com/office/drawing/2014/main" id="{2F0A5E71-8750-4AC8-BC7A-F8FF0ADB523A}"/>
              </a:ext>
            </a:extLst>
          </p:cNvPr>
          <p:cNvSpPr/>
          <p:nvPr userDrawn="1"/>
        </p:nvSpPr>
        <p:spPr>
          <a:xfrm>
            <a:off x="1" y="4401249"/>
            <a:ext cx="1447799" cy="88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gn="ctr"/>
            <a:r>
              <a:rPr lang="sv-SE" sz="1600" b="0" i="0" dirty="0">
                <a:solidFill>
                  <a:srgbClr val="0E1729"/>
                </a:solidFill>
                <a:latin typeface="Poppins" pitchFamily="2" charset="77"/>
                <a:cs typeface="Poppins" pitchFamily="2" charset="77"/>
              </a:rPr>
              <a:t>Utanför lagkraven</a:t>
            </a:r>
          </a:p>
        </p:txBody>
      </p:sp>
      <p:pic>
        <p:nvPicPr>
          <p:cNvPr id="3" name="Bildobjekt 5">
            <a:extLst>
              <a:ext uri="{FF2B5EF4-FFF2-40B4-BE49-F238E27FC236}">
                <a16:creationId xmlns:a16="http://schemas.microsoft.com/office/drawing/2014/main" id="{F057D208-4826-9866-AB70-C325E4935D8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2323" y="5378946"/>
            <a:ext cx="929480" cy="933015"/>
          </a:xfrm>
          <a:prstGeom prst="rect">
            <a:avLst/>
          </a:prstGeom>
        </p:spPr>
      </p:pic>
      <p:sp>
        <p:nvSpPr>
          <p:cNvPr id="4" name="Platshållare för innehåll 10">
            <a:extLst>
              <a:ext uri="{FF2B5EF4-FFF2-40B4-BE49-F238E27FC236}">
                <a16:creationId xmlns:a16="http://schemas.microsoft.com/office/drawing/2014/main" id="{2CE60CC0-FDB9-8896-1C11-92EDD81012ED}"/>
              </a:ext>
            </a:extLst>
          </p:cNvPr>
          <p:cNvSpPr>
            <a:spLocks noGrp="1"/>
          </p:cNvSpPr>
          <p:nvPr>
            <p:ph sz="quarter" idx="16" hasCustomPrompt="1"/>
          </p:nvPr>
        </p:nvSpPr>
        <p:spPr>
          <a:xfrm>
            <a:off x="2073400" y="0"/>
            <a:ext cx="8035800" cy="6858000"/>
          </a:xfrm>
          <a:prstGeom prst="rect">
            <a:avLst/>
          </a:prstGeom>
        </p:spPr>
        <p:txBody>
          <a:bodyPr anchor="ctr"/>
          <a:lstStyle>
            <a:lvl2pPr marL="9525" indent="0" algn="ctr">
              <a:buFont typeface="Arial" panose="020B0604020202020204" pitchFamily="34" charset="0"/>
              <a:buNone/>
              <a:tabLst/>
              <a:defRPr/>
            </a:lvl2pPr>
          </a:lstStyle>
          <a:p>
            <a:pPr lvl="1"/>
            <a:r>
              <a:rPr lang="sv-SE" dirty="0"/>
              <a:t>Lägg till innehåll</a:t>
            </a:r>
          </a:p>
        </p:txBody>
      </p:sp>
      <p:sp>
        <p:nvSpPr>
          <p:cNvPr id="7" name="Platshållare för text 2">
            <a:extLst>
              <a:ext uri="{FF2B5EF4-FFF2-40B4-BE49-F238E27FC236}">
                <a16:creationId xmlns:a16="http://schemas.microsoft.com/office/drawing/2014/main" id="{AC4CB498-ED7B-A6F8-9CDF-4FD34BA209E1}"/>
              </a:ext>
            </a:extLst>
          </p:cNvPr>
          <p:cNvSpPr>
            <a:spLocks noGrp="1"/>
          </p:cNvSpPr>
          <p:nvPr>
            <p:ph type="body" sz="quarter" idx="17" hasCustomPrompt="1"/>
          </p:nvPr>
        </p:nvSpPr>
        <p:spPr>
          <a:xfrm>
            <a:off x="8461686" y="3108743"/>
            <a:ext cx="3721100" cy="640515"/>
          </a:xfrm>
          <a:prstGeom prst="rect">
            <a:avLst/>
          </a:prstGeom>
          <a:solidFill>
            <a:srgbClr val="1D293B"/>
          </a:solidFill>
        </p:spPr>
        <p:txBody>
          <a:bodyPr lIns="180000" tIns="180000" rIns="180000" bIns="180000" anchor="ctr">
            <a:spAutoFit/>
          </a:bodyPr>
          <a:lstStyle>
            <a:lvl1pPr marL="0" indent="0">
              <a:lnSpc>
                <a:spcPct val="100000"/>
              </a:lnSpc>
              <a:buNone/>
              <a:defRPr sz="1800"/>
            </a:lvl1pPr>
          </a:lstStyle>
          <a:p>
            <a:pPr lvl="0"/>
            <a:r>
              <a:rPr lang="sv-SE" dirty="0"/>
              <a:t>Beskrivningstext</a:t>
            </a:r>
          </a:p>
        </p:txBody>
      </p:sp>
      <p:sp>
        <p:nvSpPr>
          <p:cNvPr id="8" name="Platshållare för text 3">
            <a:extLst>
              <a:ext uri="{FF2B5EF4-FFF2-40B4-BE49-F238E27FC236}">
                <a16:creationId xmlns:a16="http://schemas.microsoft.com/office/drawing/2014/main" id="{710B6552-370C-5735-2CE0-99D1DEC30140}"/>
              </a:ext>
            </a:extLst>
          </p:cNvPr>
          <p:cNvSpPr>
            <a:spLocks noGrp="1"/>
          </p:cNvSpPr>
          <p:nvPr>
            <p:ph type="body" sz="quarter" idx="14" hasCustomPrompt="1"/>
          </p:nvPr>
        </p:nvSpPr>
        <p:spPr>
          <a:xfrm>
            <a:off x="2073400" y="6556012"/>
            <a:ext cx="1152660" cy="301988"/>
          </a:xfrm>
          <a:prstGeom prst="rect">
            <a:avLst/>
          </a:prstGeom>
          <a:solidFill>
            <a:srgbClr val="0E1729"/>
          </a:solidFill>
        </p:spPr>
        <p:txBody>
          <a:bodyPr wrap="none" lIns="108000" tIns="72000" rIns="108000" bIns="72000" anchor="ctr">
            <a:spAutoFit/>
          </a:bodyPr>
          <a:lstStyle>
            <a:lvl1pPr marL="0" indent="0" algn="r">
              <a:buNone/>
              <a:defRPr sz="1100" b="0" i="0">
                <a:latin typeface="Poppins" pitchFamily="2" charset="77"/>
                <a:cs typeface="Poppins" pitchFamily="2" charset="77"/>
              </a:defRPr>
            </a:lvl1pPr>
          </a:lstStyle>
          <a:p>
            <a:pPr lvl="0"/>
            <a:r>
              <a:rPr lang="sv-SE" dirty="0"/>
              <a:t>Foto: XXX XXX</a:t>
            </a:r>
          </a:p>
        </p:txBody>
      </p:sp>
    </p:spTree>
    <p:extLst>
      <p:ext uri="{BB962C8B-B14F-4D97-AF65-F5344CB8AC3E}">
        <p14:creationId xmlns:p14="http://schemas.microsoft.com/office/powerpoint/2010/main" val="21239886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Kritisk">
    <p:spTree>
      <p:nvGrpSpPr>
        <p:cNvPr id="1" name=""/>
        <p:cNvGrpSpPr/>
        <p:nvPr/>
      </p:nvGrpSpPr>
      <p:grpSpPr>
        <a:xfrm>
          <a:off x="0" y="0"/>
          <a:ext cx="0" cy="0"/>
          <a:chOff x="0" y="0"/>
          <a:chExt cx="0" cy="0"/>
        </a:xfrm>
      </p:grpSpPr>
      <p:sp>
        <p:nvSpPr>
          <p:cNvPr id="15" name="Rubrik 11">
            <a:extLst>
              <a:ext uri="{FF2B5EF4-FFF2-40B4-BE49-F238E27FC236}">
                <a16:creationId xmlns:a16="http://schemas.microsoft.com/office/drawing/2014/main" id="{F3375885-D0DF-EE90-7B63-B54C1A6142BC}"/>
              </a:ext>
            </a:extLst>
          </p:cNvPr>
          <p:cNvSpPr>
            <a:spLocks noGrp="1"/>
          </p:cNvSpPr>
          <p:nvPr>
            <p:ph type="title" hasCustomPrompt="1"/>
          </p:nvPr>
        </p:nvSpPr>
        <p:spPr>
          <a:xfrm>
            <a:off x="2073400" y="867701"/>
            <a:ext cx="9553003" cy="902126"/>
          </a:xfrm>
        </p:spPr>
        <p:txBody>
          <a:bodyPr>
            <a:normAutofit/>
          </a:bodyPr>
          <a:lstStyle>
            <a:lvl1pPr>
              <a:defRPr lang="sv-SE" sz="3200" b="0" i="0" kern="1200" dirty="0">
                <a:solidFill>
                  <a:schemeClr val="bg1"/>
                </a:solidFill>
                <a:latin typeface="Poppins SemiBold" pitchFamily="2" charset="77"/>
                <a:ea typeface="+mj-ea"/>
                <a:cs typeface="Poppins SemiBold" pitchFamily="2" charset="77"/>
              </a:defRPr>
            </a:lvl1pPr>
          </a:lstStyle>
          <a:p>
            <a:r>
              <a:rPr lang="sv-SE" dirty="0"/>
              <a:t>Lägg till rubrik</a:t>
            </a:r>
          </a:p>
        </p:txBody>
      </p:sp>
      <p:sp>
        <p:nvSpPr>
          <p:cNvPr id="37" name="Femhörning 36" descr="Kritisk påverkan.">
            <a:extLst>
              <a:ext uri="{FF2B5EF4-FFF2-40B4-BE49-F238E27FC236}">
                <a16:creationId xmlns:a16="http://schemas.microsoft.com/office/drawing/2014/main" id="{A9052D1E-9B8D-9358-48A4-553A9EC9F872}"/>
              </a:ext>
            </a:extLst>
          </p:cNvPr>
          <p:cNvSpPr/>
          <p:nvPr/>
        </p:nvSpPr>
        <p:spPr>
          <a:xfrm>
            <a:off x="1" y="867701"/>
            <a:ext cx="1534886" cy="883387"/>
          </a:xfrm>
          <a:prstGeom prst="homePlate">
            <a:avLst>
              <a:gd name="adj" fmla="val 3380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rIns="251999" rtlCol="0" anchor="ctr"/>
          <a:lstStyle/>
          <a:p>
            <a:pPr algn="ctr"/>
            <a:r>
              <a:rPr lang="sv-SE" sz="2000" b="0" i="0" dirty="0">
                <a:solidFill>
                  <a:schemeClr val="bg1"/>
                </a:solidFill>
                <a:latin typeface="Poppins" pitchFamily="2" charset="77"/>
                <a:cs typeface="Poppins" pitchFamily="2" charset="77"/>
              </a:rPr>
              <a:t>Kritisk</a:t>
            </a:r>
          </a:p>
        </p:txBody>
      </p:sp>
      <p:sp>
        <p:nvSpPr>
          <p:cNvPr id="14" name="Platshållare för innehåll 10">
            <a:extLst>
              <a:ext uri="{FF2B5EF4-FFF2-40B4-BE49-F238E27FC236}">
                <a16:creationId xmlns:a16="http://schemas.microsoft.com/office/drawing/2014/main" id="{E15F328A-61C8-537B-BD4D-5673472D3B83}"/>
              </a:ext>
            </a:extLst>
          </p:cNvPr>
          <p:cNvSpPr>
            <a:spLocks noGrp="1"/>
          </p:cNvSpPr>
          <p:nvPr>
            <p:ph sz="quarter" idx="16" hasCustomPrompt="1"/>
          </p:nvPr>
        </p:nvSpPr>
        <p:spPr>
          <a:xfrm>
            <a:off x="2072284" y="1804753"/>
            <a:ext cx="4836515" cy="4225400"/>
          </a:xfrm>
          <a:prstGeom prst="rect">
            <a:avLst/>
          </a:prstGeom>
        </p:spPr>
        <p:txBody>
          <a:bodyPr anchor="ctr"/>
          <a:lstStyle>
            <a:lvl2pPr marL="9525" indent="0" algn="ctr">
              <a:buFont typeface="Arial" panose="020B0604020202020204" pitchFamily="34" charset="0"/>
              <a:buNone/>
              <a:tabLst/>
              <a:defRPr/>
            </a:lvl2pPr>
          </a:lstStyle>
          <a:p>
            <a:pPr lvl="1"/>
            <a:r>
              <a:rPr lang="sv-SE" dirty="0"/>
              <a:t>Lägg till innehåll</a:t>
            </a:r>
          </a:p>
        </p:txBody>
      </p:sp>
      <p:sp>
        <p:nvSpPr>
          <p:cNvPr id="13" name="Platshållare för innehåll 7">
            <a:extLst>
              <a:ext uri="{FF2B5EF4-FFF2-40B4-BE49-F238E27FC236}">
                <a16:creationId xmlns:a16="http://schemas.microsoft.com/office/drawing/2014/main" id="{03D8E1B0-E762-AECF-5348-4F71FF29FBA0}"/>
              </a:ext>
            </a:extLst>
          </p:cNvPr>
          <p:cNvSpPr>
            <a:spLocks noGrp="1"/>
          </p:cNvSpPr>
          <p:nvPr>
            <p:ph sz="quarter" idx="15" hasCustomPrompt="1"/>
          </p:nvPr>
        </p:nvSpPr>
        <p:spPr>
          <a:xfrm>
            <a:off x="6908799" y="1804753"/>
            <a:ext cx="4718050" cy="3088323"/>
          </a:xfrm>
          <a:prstGeom prst="rect">
            <a:avLst/>
          </a:prstGeom>
        </p:spPr>
        <p:txBody>
          <a:bodyPr anchor="ctr"/>
          <a:lstStyle>
            <a:lvl1pPr marL="0" indent="0" algn="ctr">
              <a:buNone/>
              <a:defRPr/>
            </a:lvl1pPr>
          </a:lstStyle>
          <a:p>
            <a:pPr lvl="0"/>
            <a:r>
              <a:rPr lang="sv-SE" dirty="0"/>
              <a:t>Lägg till innehåll</a:t>
            </a:r>
          </a:p>
        </p:txBody>
      </p:sp>
      <p:pic>
        <p:nvPicPr>
          <p:cNvPr id="11" name="Bildobjekt 5">
            <a:extLst>
              <a:ext uri="{FF2B5EF4-FFF2-40B4-BE49-F238E27FC236}">
                <a16:creationId xmlns:a16="http://schemas.microsoft.com/office/drawing/2014/main" id="{42B3B734-7930-1CD1-318D-082B5E95DA0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2323" y="5378946"/>
            <a:ext cx="929480" cy="933015"/>
          </a:xfrm>
          <a:prstGeom prst="rect">
            <a:avLst/>
          </a:prstGeom>
        </p:spPr>
      </p:pic>
    </p:spTree>
    <p:extLst>
      <p:ext uri="{BB962C8B-B14F-4D97-AF65-F5344CB8AC3E}">
        <p14:creationId xmlns:p14="http://schemas.microsoft.com/office/powerpoint/2010/main" val="33943744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Hög">
    <p:spTree>
      <p:nvGrpSpPr>
        <p:cNvPr id="1" name=""/>
        <p:cNvGrpSpPr/>
        <p:nvPr/>
      </p:nvGrpSpPr>
      <p:grpSpPr>
        <a:xfrm>
          <a:off x="0" y="0"/>
          <a:ext cx="0" cy="0"/>
          <a:chOff x="0" y="0"/>
          <a:chExt cx="0" cy="0"/>
        </a:xfrm>
      </p:grpSpPr>
      <p:sp>
        <p:nvSpPr>
          <p:cNvPr id="23" name="Rubrik 11">
            <a:extLst>
              <a:ext uri="{FF2B5EF4-FFF2-40B4-BE49-F238E27FC236}">
                <a16:creationId xmlns:a16="http://schemas.microsoft.com/office/drawing/2014/main" id="{E75D06A6-F3A1-EC05-5C52-B125AFCB07BD}"/>
              </a:ext>
            </a:extLst>
          </p:cNvPr>
          <p:cNvSpPr>
            <a:spLocks noGrp="1"/>
          </p:cNvSpPr>
          <p:nvPr>
            <p:ph type="title" hasCustomPrompt="1"/>
          </p:nvPr>
        </p:nvSpPr>
        <p:spPr>
          <a:xfrm>
            <a:off x="2073400" y="867701"/>
            <a:ext cx="9553003" cy="902126"/>
          </a:xfrm>
        </p:spPr>
        <p:txBody>
          <a:bodyPr>
            <a:normAutofit/>
          </a:bodyPr>
          <a:lstStyle>
            <a:lvl1pPr>
              <a:defRPr lang="sv-SE" sz="3200" b="0" i="0" kern="1200" dirty="0">
                <a:solidFill>
                  <a:schemeClr val="bg1"/>
                </a:solidFill>
                <a:latin typeface="Poppins SemiBold" pitchFamily="2" charset="77"/>
                <a:ea typeface="+mj-ea"/>
                <a:cs typeface="Poppins SemiBold" pitchFamily="2" charset="77"/>
              </a:defRPr>
            </a:lvl1pPr>
          </a:lstStyle>
          <a:p>
            <a:r>
              <a:rPr lang="sv-SE" dirty="0"/>
              <a:t>Lägg till rubrik</a:t>
            </a:r>
          </a:p>
        </p:txBody>
      </p:sp>
      <p:sp>
        <p:nvSpPr>
          <p:cNvPr id="2" name="Femhörning 1" descr="Hög påverkan.">
            <a:extLst>
              <a:ext uri="{FF2B5EF4-FFF2-40B4-BE49-F238E27FC236}">
                <a16:creationId xmlns:a16="http://schemas.microsoft.com/office/drawing/2014/main" id="{0E277E9F-1014-AB7F-BC29-EF259915D2EC}"/>
              </a:ext>
            </a:extLst>
          </p:cNvPr>
          <p:cNvSpPr/>
          <p:nvPr userDrawn="1"/>
        </p:nvSpPr>
        <p:spPr>
          <a:xfrm>
            <a:off x="1" y="1751088"/>
            <a:ext cx="1534886" cy="883387"/>
          </a:xfrm>
          <a:prstGeom prst="homePlate">
            <a:avLst>
              <a:gd name="adj" fmla="val 3380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rIns="251999" rtlCol="0" anchor="ctr"/>
          <a:lstStyle/>
          <a:p>
            <a:pPr algn="ctr"/>
            <a:r>
              <a:rPr lang="sv-SE" sz="2000" b="0" i="0" dirty="0">
                <a:solidFill>
                  <a:srgbClr val="0E1729"/>
                </a:solidFill>
                <a:latin typeface="Poppins" pitchFamily="2" charset="77"/>
                <a:cs typeface="Poppins" pitchFamily="2" charset="77"/>
              </a:rPr>
              <a:t>Hög</a:t>
            </a:r>
          </a:p>
        </p:txBody>
      </p:sp>
      <p:sp>
        <p:nvSpPr>
          <p:cNvPr id="22" name="Platshållare för innehåll 10">
            <a:extLst>
              <a:ext uri="{FF2B5EF4-FFF2-40B4-BE49-F238E27FC236}">
                <a16:creationId xmlns:a16="http://schemas.microsoft.com/office/drawing/2014/main" id="{89F45697-C1B0-D5C7-9F03-AA6736C5ED7B}"/>
              </a:ext>
            </a:extLst>
          </p:cNvPr>
          <p:cNvSpPr>
            <a:spLocks noGrp="1"/>
          </p:cNvSpPr>
          <p:nvPr>
            <p:ph sz="quarter" idx="16" hasCustomPrompt="1"/>
          </p:nvPr>
        </p:nvSpPr>
        <p:spPr>
          <a:xfrm>
            <a:off x="2072284" y="1804753"/>
            <a:ext cx="4836515" cy="4225400"/>
          </a:xfrm>
          <a:prstGeom prst="rect">
            <a:avLst/>
          </a:prstGeom>
        </p:spPr>
        <p:txBody>
          <a:bodyPr anchor="ctr"/>
          <a:lstStyle>
            <a:lvl2pPr marL="9525" indent="0" algn="ctr">
              <a:buFont typeface="Arial" panose="020B0604020202020204" pitchFamily="34" charset="0"/>
              <a:buNone/>
              <a:tabLst/>
              <a:defRPr/>
            </a:lvl2pPr>
          </a:lstStyle>
          <a:p>
            <a:pPr lvl="1"/>
            <a:r>
              <a:rPr lang="sv-SE" dirty="0"/>
              <a:t>Lägg till innehåll</a:t>
            </a:r>
          </a:p>
        </p:txBody>
      </p:sp>
      <p:sp>
        <p:nvSpPr>
          <p:cNvPr id="21" name="Platshållare för innehåll 7">
            <a:extLst>
              <a:ext uri="{FF2B5EF4-FFF2-40B4-BE49-F238E27FC236}">
                <a16:creationId xmlns:a16="http://schemas.microsoft.com/office/drawing/2014/main" id="{FC27E36D-2AD5-39E8-9F30-F79B22094A18}"/>
              </a:ext>
            </a:extLst>
          </p:cNvPr>
          <p:cNvSpPr>
            <a:spLocks noGrp="1"/>
          </p:cNvSpPr>
          <p:nvPr>
            <p:ph sz="quarter" idx="15" hasCustomPrompt="1"/>
          </p:nvPr>
        </p:nvSpPr>
        <p:spPr>
          <a:xfrm>
            <a:off x="6908799" y="1804753"/>
            <a:ext cx="4718050" cy="3088323"/>
          </a:xfrm>
          <a:prstGeom prst="rect">
            <a:avLst/>
          </a:prstGeom>
        </p:spPr>
        <p:txBody>
          <a:bodyPr anchor="ctr"/>
          <a:lstStyle>
            <a:lvl1pPr marL="0" indent="0" algn="ctr">
              <a:buNone/>
              <a:defRPr/>
            </a:lvl1pPr>
          </a:lstStyle>
          <a:p>
            <a:pPr lvl="0"/>
            <a:r>
              <a:rPr lang="sv-SE" dirty="0"/>
              <a:t>Lägg till innehåll</a:t>
            </a:r>
          </a:p>
        </p:txBody>
      </p:sp>
      <p:pic>
        <p:nvPicPr>
          <p:cNvPr id="11" name="Bildobjekt 5">
            <a:extLst>
              <a:ext uri="{FF2B5EF4-FFF2-40B4-BE49-F238E27FC236}">
                <a16:creationId xmlns:a16="http://schemas.microsoft.com/office/drawing/2014/main" id="{1C79F8B2-BE15-934F-A553-C9E72476B4B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2323" y="5378946"/>
            <a:ext cx="929480" cy="933015"/>
          </a:xfrm>
          <a:prstGeom prst="rect">
            <a:avLst/>
          </a:prstGeom>
        </p:spPr>
      </p:pic>
    </p:spTree>
    <p:extLst>
      <p:ext uri="{BB962C8B-B14F-4D97-AF65-F5344CB8AC3E}">
        <p14:creationId xmlns:p14="http://schemas.microsoft.com/office/powerpoint/2010/main" val="37438125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Medel">
    <p:spTree>
      <p:nvGrpSpPr>
        <p:cNvPr id="1" name=""/>
        <p:cNvGrpSpPr/>
        <p:nvPr/>
      </p:nvGrpSpPr>
      <p:grpSpPr>
        <a:xfrm>
          <a:off x="0" y="0"/>
          <a:ext cx="0" cy="0"/>
          <a:chOff x="0" y="0"/>
          <a:chExt cx="0" cy="0"/>
        </a:xfrm>
      </p:grpSpPr>
      <p:sp>
        <p:nvSpPr>
          <p:cNvPr id="20" name="Rubrik 11">
            <a:extLst>
              <a:ext uri="{FF2B5EF4-FFF2-40B4-BE49-F238E27FC236}">
                <a16:creationId xmlns:a16="http://schemas.microsoft.com/office/drawing/2014/main" id="{E27EF71C-04C2-8863-D20A-72E581B99FFB}"/>
              </a:ext>
            </a:extLst>
          </p:cNvPr>
          <p:cNvSpPr>
            <a:spLocks noGrp="1"/>
          </p:cNvSpPr>
          <p:nvPr>
            <p:ph type="title" hasCustomPrompt="1"/>
          </p:nvPr>
        </p:nvSpPr>
        <p:spPr>
          <a:xfrm>
            <a:off x="2073400" y="867701"/>
            <a:ext cx="9553003" cy="902126"/>
          </a:xfrm>
        </p:spPr>
        <p:txBody>
          <a:bodyPr>
            <a:normAutofit/>
          </a:bodyPr>
          <a:lstStyle>
            <a:lvl1pPr>
              <a:defRPr lang="sv-SE" sz="3200" b="0" i="0" kern="1200" dirty="0">
                <a:solidFill>
                  <a:schemeClr val="bg1"/>
                </a:solidFill>
                <a:latin typeface="Poppins SemiBold" pitchFamily="2" charset="77"/>
                <a:ea typeface="+mj-ea"/>
                <a:cs typeface="Poppins SemiBold" pitchFamily="2" charset="77"/>
              </a:defRPr>
            </a:lvl1pPr>
          </a:lstStyle>
          <a:p>
            <a:r>
              <a:rPr lang="sv-SE" dirty="0"/>
              <a:t>Lägg till rubrik</a:t>
            </a:r>
          </a:p>
        </p:txBody>
      </p:sp>
      <p:sp>
        <p:nvSpPr>
          <p:cNvPr id="3" name="Femhörning 2" descr="Medel påverkan.">
            <a:extLst>
              <a:ext uri="{FF2B5EF4-FFF2-40B4-BE49-F238E27FC236}">
                <a16:creationId xmlns:a16="http://schemas.microsoft.com/office/drawing/2014/main" id="{3451F05A-3DA0-0F09-CB0E-1CC1848FAB0D}"/>
              </a:ext>
            </a:extLst>
          </p:cNvPr>
          <p:cNvSpPr/>
          <p:nvPr userDrawn="1"/>
        </p:nvSpPr>
        <p:spPr>
          <a:xfrm>
            <a:off x="1" y="2634475"/>
            <a:ext cx="1534886" cy="883387"/>
          </a:xfrm>
          <a:prstGeom prst="homePlate">
            <a:avLst>
              <a:gd name="adj" fmla="val 338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rIns="251999" rtlCol="0" anchor="ctr"/>
          <a:lstStyle/>
          <a:p>
            <a:pPr algn="ctr"/>
            <a:r>
              <a:rPr lang="sv-SE" sz="2000" b="0" i="0" dirty="0">
                <a:solidFill>
                  <a:srgbClr val="0E1729"/>
                </a:solidFill>
                <a:latin typeface="Poppins" pitchFamily="2" charset="77"/>
                <a:cs typeface="Poppins" pitchFamily="2" charset="77"/>
              </a:rPr>
              <a:t>Medel</a:t>
            </a:r>
          </a:p>
        </p:txBody>
      </p:sp>
      <p:sp>
        <p:nvSpPr>
          <p:cNvPr id="19" name="Platshållare för innehåll 10">
            <a:extLst>
              <a:ext uri="{FF2B5EF4-FFF2-40B4-BE49-F238E27FC236}">
                <a16:creationId xmlns:a16="http://schemas.microsoft.com/office/drawing/2014/main" id="{4AEE35B9-3B8D-6212-D9A0-93DCD9B73CE0}"/>
              </a:ext>
            </a:extLst>
          </p:cNvPr>
          <p:cNvSpPr>
            <a:spLocks noGrp="1"/>
          </p:cNvSpPr>
          <p:nvPr>
            <p:ph sz="quarter" idx="16" hasCustomPrompt="1"/>
          </p:nvPr>
        </p:nvSpPr>
        <p:spPr>
          <a:xfrm>
            <a:off x="2072284" y="1804753"/>
            <a:ext cx="4836515" cy="4225400"/>
          </a:xfrm>
          <a:prstGeom prst="rect">
            <a:avLst/>
          </a:prstGeom>
        </p:spPr>
        <p:txBody>
          <a:bodyPr anchor="ctr"/>
          <a:lstStyle>
            <a:lvl2pPr marL="9525" indent="0" algn="ctr">
              <a:buFont typeface="Arial" panose="020B0604020202020204" pitchFamily="34" charset="0"/>
              <a:buNone/>
              <a:tabLst/>
              <a:defRPr/>
            </a:lvl2pPr>
          </a:lstStyle>
          <a:p>
            <a:pPr lvl="1"/>
            <a:r>
              <a:rPr lang="sv-SE" dirty="0"/>
              <a:t>Lägg till innehåll</a:t>
            </a:r>
          </a:p>
        </p:txBody>
      </p:sp>
      <p:sp>
        <p:nvSpPr>
          <p:cNvPr id="18" name="Platshållare för innehåll 7">
            <a:extLst>
              <a:ext uri="{FF2B5EF4-FFF2-40B4-BE49-F238E27FC236}">
                <a16:creationId xmlns:a16="http://schemas.microsoft.com/office/drawing/2014/main" id="{5877B5D3-327D-D948-6F11-0CD156EEA142}"/>
              </a:ext>
            </a:extLst>
          </p:cNvPr>
          <p:cNvSpPr>
            <a:spLocks noGrp="1"/>
          </p:cNvSpPr>
          <p:nvPr>
            <p:ph sz="quarter" idx="15" hasCustomPrompt="1"/>
          </p:nvPr>
        </p:nvSpPr>
        <p:spPr>
          <a:xfrm>
            <a:off x="6908799" y="1804753"/>
            <a:ext cx="4718050" cy="3088323"/>
          </a:xfrm>
          <a:prstGeom prst="rect">
            <a:avLst/>
          </a:prstGeom>
        </p:spPr>
        <p:txBody>
          <a:bodyPr anchor="ctr"/>
          <a:lstStyle>
            <a:lvl1pPr marL="0" indent="0" algn="ctr">
              <a:buNone/>
              <a:defRPr/>
            </a:lvl1pPr>
          </a:lstStyle>
          <a:p>
            <a:pPr lvl="0"/>
            <a:r>
              <a:rPr lang="sv-SE" dirty="0"/>
              <a:t>Lägg till innehåll</a:t>
            </a:r>
          </a:p>
        </p:txBody>
      </p:sp>
      <p:pic>
        <p:nvPicPr>
          <p:cNvPr id="11" name="Bildobjekt 5">
            <a:extLst>
              <a:ext uri="{FF2B5EF4-FFF2-40B4-BE49-F238E27FC236}">
                <a16:creationId xmlns:a16="http://schemas.microsoft.com/office/drawing/2014/main" id="{DCBE8618-053F-57CB-B6D4-9785503632A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2323" y="5378946"/>
            <a:ext cx="929480" cy="933015"/>
          </a:xfrm>
          <a:prstGeom prst="rect">
            <a:avLst/>
          </a:prstGeom>
        </p:spPr>
      </p:pic>
    </p:spTree>
    <p:extLst>
      <p:ext uri="{BB962C8B-B14F-4D97-AF65-F5344CB8AC3E}">
        <p14:creationId xmlns:p14="http://schemas.microsoft.com/office/powerpoint/2010/main" val="40237888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Låg">
    <p:spTree>
      <p:nvGrpSpPr>
        <p:cNvPr id="1" name=""/>
        <p:cNvGrpSpPr/>
        <p:nvPr/>
      </p:nvGrpSpPr>
      <p:grpSpPr>
        <a:xfrm>
          <a:off x="0" y="0"/>
          <a:ext cx="0" cy="0"/>
          <a:chOff x="0" y="0"/>
          <a:chExt cx="0" cy="0"/>
        </a:xfrm>
      </p:grpSpPr>
      <p:sp>
        <p:nvSpPr>
          <p:cNvPr id="15" name="Rubrik 11">
            <a:extLst>
              <a:ext uri="{FF2B5EF4-FFF2-40B4-BE49-F238E27FC236}">
                <a16:creationId xmlns:a16="http://schemas.microsoft.com/office/drawing/2014/main" id="{1295D2C7-933F-902D-37E3-C382656F8442}"/>
              </a:ext>
            </a:extLst>
          </p:cNvPr>
          <p:cNvSpPr>
            <a:spLocks noGrp="1"/>
          </p:cNvSpPr>
          <p:nvPr>
            <p:ph type="title" hasCustomPrompt="1"/>
          </p:nvPr>
        </p:nvSpPr>
        <p:spPr>
          <a:xfrm>
            <a:off x="2073400" y="867701"/>
            <a:ext cx="9553003" cy="902126"/>
          </a:xfrm>
        </p:spPr>
        <p:txBody>
          <a:bodyPr>
            <a:normAutofit/>
          </a:bodyPr>
          <a:lstStyle>
            <a:lvl1pPr>
              <a:defRPr lang="sv-SE" sz="3200" b="0" i="0" kern="1200" dirty="0">
                <a:solidFill>
                  <a:schemeClr val="bg1"/>
                </a:solidFill>
                <a:latin typeface="Poppins SemiBold" pitchFamily="2" charset="77"/>
                <a:ea typeface="+mj-ea"/>
                <a:cs typeface="Poppins SemiBold" pitchFamily="2" charset="77"/>
              </a:defRPr>
            </a:lvl1pPr>
          </a:lstStyle>
          <a:p>
            <a:r>
              <a:rPr lang="sv-SE" dirty="0"/>
              <a:t>Lägg till rubrik</a:t>
            </a:r>
          </a:p>
        </p:txBody>
      </p:sp>
      <p:sp>
        <p:nvSpPr>
          <p:cNvPr id="4" name="Femhörning 3" descr="Låg påverkan.">
            <a:extLst>
              <a:ext uri="{FF2B5EF4-FFF2-40B4-BE49-F238E27FC236}">
                <a16:creationId xmlns:a16="http://schemas.microsoft.com/office/drawing/2014/main" id="{52BA2499-BEDA-D379-C95E-7CCD0256177F}"/>
              </a:ext>
            </a:extLst>
          </p:cNvPr>
          <p:cNvSpPr/>
          <p:nvPr userDrawn="1"/>
        </p:nvSpPr>
        <p:spPr>
          <a:xfrm>
            <a:off x="1" y="3517862"/>
            <a:ext cx="1534886" cy="883387"/>
          </a:xfrm>
          <a:prstGeom prst="homePlate">
            <a:avLst>
              <a:gd name="adj" fmla="val 33807"/>
            </a:avLst>
          </a:prstGeom>
          <a:solidFill>
            <a:srgbClr val="BACFD8"/>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rIns="251999" rtlCol="0" anchor="ctr"/>
          <a:lstStyle/>
          <a:p>
            <a:pPr algn="ctr"/>
            <a:r>
              <a:rPr lang="sv-SE" sz="2000" b="0" i="0" dirty="0">
                <a:solidFill>
                  <a:srgbClr val="0E1729"/>
                </a:solidFill>
                <a:latin typeface="Poppins" pitchFamily="2" charset="77"/>
                <a:cs typeface="Poppins" pitchFamily="2" charset="77"/>
              </a:rPr>
              <a:t>Låg</a:t>
            </a:r>
          </a:p>
        </p:txBody>
      </p:sp>
      <p:sp>
        <p:nvSpPr>
          <p:cNvPr id="14" name="Platshållare för innehåll 10">
            <a:extLst>
              <a:ext uri="{FF2B5EF4-FFF2-40B4-BE49-F238E27FC236}">
                <a16:creationId xmlns:a16="http://schemas.microsoft.com/office/drawing/2014/main" id="{21D471E6-5B7A-3CCB-D847-35FCD3D5902C}"/>
              </a:ext>
            </a:extLst>
          </p:cNvPr>
          <p:cNvSpPr>
            <a:spLocks noGrp="1"/>
          </p:cNvSpPr>
          <p:nvPr>
            <p:ph sz="quarter" idx="16" hasCustomPrompt="1"/>
          </p:nvPr>
        </p:nvSpPr>
        <p:spPr>
          <a:xfrm>
            <a:off x="2072284" y="1804753"/>
            <a:ext cx="4836515" cy="4225400"/>
          </a:xfrm>
          <a:prstGeom prst="rect">
            <a:avLst/>
          </a:prstGeom>
        </p:spPr>
        <p:txBody>
          <a:bodyPr anchor="ctr"/>
          <a:lstStyle>
            <a:lvl2pPr marL="9525" indent="0" algn="ctr">
              <a:buFont typeface="Arial" panose="020B0604020202020204" pitchFamily="34" charset="0"/>
              <a:buNone/>
              <a:tabLst/>
              <a:defRPr/>
            </a:lvl2pPr>
          </a:lstStyle>
          <a:p>
            <a:pPr lvl="1"/>
            <a:r>
              <a:rPr lang="sv-SE" dirty="0"/>
              <a:t>Lägg till innehåll</a:t>
            </a:r>
          </a:p>
        </p:txBody>
      </p:sp>
      <p:sp>
        <p:nvSpPr>
          <p:cNvPr id="13" name="Platshållare för innehåll 7">
            <a:extLst>
              <a:ext uri="{FF2B5EF4-FFF2-40B4-BE49-F238E27FC236}">
                <a16:creationId xmlns:a16="http://schemas.microsoft.com/office/drawing/2014/main" id="{0C8C3DB9-F37E-8732-D32A-ACE46A97C51C}"/>
              </a:ext>
            </a:extLst>
          </p:cNvPr>
          <p:cNvSpPr>
            <a:spLocks noGrp="1"/>
          </p:cNvSpPr>
          <p:nvPr>
            <p:ph sz="quarter" idx="15" hasCustomPrompt="1"/>
          </p:nvPr>
        </p:nvSpPr>
        <p:spPr>
          <a:xfrm>
            <a:off x="6908799" y="1804753"/>
            <a:ext cx="4718050" cy="3088323"/>
          </a:xfrm>
          <a:prstGeom prst="rect">
            <a:avLst/>
          </a:prstGeom>
        </p:spPr>
        <p:txBody>
          <a:bodyPr anchor="ctr"/>
          <a:lstStyle>
            <a:lvl1pPr marL="0" indent="0" algn="ctr">
              <a:buNone/>
              <a:defRPr/>
            </a:lvl1pPr>
          </a:lstStyle>
          <a:p>
            <a:pPr lvl="0"/>
            <a:r>
              <a:rPr lang="sv-SE" dirty="0"/>
              <a:t>Lägg till innehåll</a:t>
            </a:r>
          </a:p>
        </p:txBody>
      </p:sp>
      <p:pic>
        <p:nvPicPr>
          <p:cNvPr id="11" name="Bildobjekt 5">
            <a:extLst>
              <a:ext uri="{FF2B5EF4-FFF2-40B4-BE49-F238E27FC236}">
                <a16:creationId xmlns:a16="http://schemas.microsoft.com/office/drawing/2014/main" id="{ACF5F6A5-4631-4153-68A2-253732FE364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2323" y="5378946"/>
            <a:ext cx="929480" cy="933015"/>
          </a:xfrm>
          <a:prstGeom prst="rect">
            <a:avLst/>
          </a:prstGeom>
        </p:spPr>
      </p:pic>
    </p:spTree>
    <p:extLst>
      <p:ext uri="{BB962C8B-B14F-4D97-AF65-F5344CB8AC3E}">
        <p14:creationId xmlns:p14="http://schemas.microsoft.com/office/powerpoint/2010/main" val="42127672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Låg">
    <p:spTree>
      <p:nvGrpSpPr>
        <p:cNvPr id="1" name=""/>
        <p:cNvGrpSpPr/>
        <p:nvPr/>
      </p:nvGrpSpPr>
      <p:grpSpPr>
        <a:xfrm>
          <a:off x="0" y="0"/>
          <a:ext cx="0" cy="0"/>
          <a:chOff x="0" y="0"/>
          <a:chExt cx="0" cy="0"/>
        </a:xfrm>
      </p:grpSpPr>
      <p:sp>
        <p:nvSpPr>
          <p:cNvPr id="11" name="Rubrik 11">
            <a:extLst>
              <a:ext uri="{FF2B5EF4-FFF2-40B4-BE49-F238E27FC236}">
                <a16:creationId xmlns:a16="http://schemas.microsoft.com/office/drawing/2014/main" id="{5EF3E066-1453-C880-F36A-9A2119ADDF0B}"/>
              </a:ext>
            </a:extLst>
          </p:cNvPr>
          <p:cNvSpPr>
            <a:spLocks noGrp="1"/>
          </p:cNvSpPr>
          <p:nvPr>
            <p:ph type="title" hasCustomPrompt="1"/>
          </p:nvPr>
        </p:nvSpPr>
        <p:spPr>
          <a:xfrm>
            <a:off x="2073400" y="867701"/>
            <a:ext cx="9553003" cy="902126"/>
          </a:xfrm>
        </p:spPr>
        <p:txBody>
          <a:bodyPr>
            <a:normAutofit/>
          </a:bodyPr>
          <a:lstStyle>
            <a:lvl1pPr>
              <a:defRPr lang="sv-SE" sz="3200" b="0" i="0" kern="1200" dirty="0">
                <a:solidFill>
                  <a:schemeClr val="bg1"/>
                </a:solidFill>
                <a:latin typeface="Poppins SemiBold" pitchFamily="2" charset="77"/>
                <a:ea typeface="+mj-ea"/>
                <a:cs typeface="Poppins SemiBold" pitchFamily="2" charset="77"/>
              </a:defRPr>
            </a:lvl1pPr>
          </a:lstStyle>
          <a:p>
            <a:r>
              <a:rPr lang="sv-SE" dirty="0"/>
              <a:t>Lägg till rubrik</a:t>
            </a:r>
          </a:p>
        </p:txBody>
      </p:sp>
      <p:sp>
        <p:nvSpPr>
          <p:cNvPr id="2" name="Rektangel 1" descr="Utanför lagkraven, men har påverkan.">
            <a:extLst>
              <a:ext uri="{FF2B5EF4-FFF2-40B4-BE49-F238E27FC236}">
                <a16:creationId xmlns:a16="http://schemas.microsoft.com/office/drawing/2014/main" id="{2F0A5E71-8750-4AC8-BC7A-F8FF0ADB523A}"/>
              </a:ext>
            </a:extLst>
          </p:cNvPr>
          <p:cNvSpPr/>
          <p:nvPr userDrawn="1"/>
        </p:nvSpPr>
        <p:spPr>
          <a:xfrm>
            <a:off x="1" y="4401249"/>
            <a:ext cx="1447799" cy="88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gn="ctr"/>
            <a:r>
              <a:rPr lang="sv-SE" sz="1600" b="0" i="0" dirty="0">
                <a:solidFill>
                  <a:srgbClr val="0E1729"/>
                </a:solidFill>
                <a:latin typeface="Poppins" pitchFamily="2" charset="77"/>
                <a:cs typeface="Poppins" pitchFamily="2" charset="77"/>
              </a:rPr>
              <a:t>Utanför lagkraven</a:t>
            </a:r>
          </a:p>
        </p:txBody>
      </p:sp>
      <p:sp>
        <p:nvSpPr>
          <p:cNvPr id="6" name="Platshållare för innehåll 10">
            <a:extLst>
              <a:ext uri="{FF2B5EF4-FFF2-40B4-BE49-F238E27FC236}">
                <a16:creationId xmlns:a16="http://schemas.microsoft.com/office/drawing/2014/main" id="{F4B77215-A2E8-78FB-7AC3-067DFAC1965A}"/>
              </a:ext>
            </a:extLst>
          </p:cNvPr>
          <p:cNvSpPr>
            <a:spLocks noGrp="1"/>
          </p:cNvSpPr>
          <p:nvPr>
            <p:ph sz="quarter" idx="16" hasCustomPrompt="1"/>
          </p:nvPr>
        </p:nvSpPr>
        <p:spPr>
          <a:xfrm>
            <a:off x="2072284" y="1804753"/>
            <a:ext cx="4836515" cy="4225400"/>
          </a:xfrm>
          <a:prstGeom prst="rect">
            <a:avLst/>
          </a:prstGeom>
        </p:spPr>
        <p:txBody>
          <a:bodyPr anchor="ctr"/>
          <a:lstStyle>
            <a:lvl2pPr marL="9525" indent="0" algn="ctr">
              <a:buFont typeface="Arial" panose="020B0604020202020204" pitchFamily="34" charset="0"/>
              <a:buNone/>
              <a:tabLst/>
              <a:defRPr/>
            </a:lvl2pPr>
          </a:lstStyle>
          <a:p>
            <a:pPr lvl="1"/>
            <a:r>
              <a:rPr lang="sv-SE" dirty="0"/>
              <a:t>Lägg till innehåll</a:t>
            </a:r>
          </a:p>
        </p:txBody>
      </p:sp>
      <p:sp>
        <p:nvSpPr>
          <p:cNvPr id="5" name="Platshållare för innehåll 7">
            <a:extLst>
              <a:ext uri="{FF2B5EF4-FFF2-40B4-BE49-F238E27FC236}">
                <a16:creationId xmlns:a16="http://schemas.microsoft.com/office/drawing/2014/main" id="{0B520333-AE6A-73CD-C116-963E193A6324}"/>
              </a:ext>
            </a:extLst>
          </p:cNvPr>
          <p:cNvSpPr>
            <a:spLocks noGrp="1"/>
          </p:cNvSpPr>
          <p:nvPr>
            <p:ph sz="quarter" idx="15" hasCustomPrompt="1"/>
          </p:nvPr>
        </p:nvSpPr>
        <p:spPr>
          <a:xfrm>
            <a:off x="6908799" y="1804753"/>
            <a:ext cx="4718050" cy="3088323"/>
          </a:xfrm>
          <a:prstGeom prst="rect">
            <a:avLst/>
          </a:prstGeom>
        </p:spPr>
        <p:txBody>
          <a:bodyPr anchor="ctr"/>
          <a:lstStyle>
            <a:lvl1pPr marL="0" indent="0" algn="ctr">
              <a:buNone/>
              <a:defRPr/>
            </a:lvl1pPr>
          </a:lstStyle>
          <a:p>
            <a:pPr lvl="0"/>
            <a:r>
              <a:rPr lang="sv-SE" dirty="0"/>
              <a:t>Lägg till innehåll</a:t>
            </a:r>
          </a:p>
        </p:txBody>
      </p:sp>
      <p:pic>
        <p:nvPicPr>
          <p:cNvPr id="3" name="Bildobjekt 5">
            <a:extLst>
              <a:ext uri="{FF2B5EF4-FFF2-40B4-BE49-F238E27FC236}">
                <a16:creationId xmlns:a16="http://schemas.microsoft.com/office/drawing/2014/main" id="{F057D208-4826-9866-AB70-C325E4935D8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2323" y="5378946"/>
            <a:ext cx="929480" cy="933015"/>
          </a:xfrm>
          <a:prstGeom prst="rect">
            <a:avLst/>
          </a:prstGeom>
        </p:spPr>
      </p:pic>
    </p:spTree>
    <p:extLst>
      <p:ext uri="{BB962C8B-B14F-4D97-AF65-F5344CB8AC3E}">
        <p14:creationId xmlns:p14="http://schemas.microsoft.com/office/powerpoint/2010/main" val="3530403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ackkort en person">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B9EC4CA-7F2F-9908-4CC6-5BFFE1374742}"/>
              </a:ext>
            </a:extLst>
          </p:cNvPr>
          <p:cNvSpPr>
            <a:spLocks noGrp="1"/>
          </p:cNvSpPr>
          <p:nvPr>
            <p:ph type="pic" sz="quarter" idx="10" hasCustomPrompt="1"/>
          </p:nvPr>
        </p:nvSpPr>
        <p:spPr>
          <a:xfrm>
            <a:off x="6220800" y="676484"/>
            <a:ext cx="4794704" cy="5505031"/>
          </a:xfrm>
        </p:spPr>
        <p:txBody>
          <a:bodyPr anchor="ctr"/>
          <a:lstStyle>
            <a:lvl1pPr marL="0" indent="0" algn="ctr">
              <a:buNone/>
              <a:defRPr/>
            </a:lvl1pPr>
          </a:lstStyle>
          <a:p>
            <a:r>
              <a:rPr lang="sv-SE" dirty="0"/>
              <a:t>Runt foto eller </a:t>
            </a:r>
            <a:br>
              <a:rPr lang="sv-SE" dirty="0"/>
            </a:br>
            <a:r>
              <a:rPr lang="sv-SE" dirty="0"/>
              <a:t>illustration</a:t>
            </a:r>
          </a:p>
        </p:txBody>
      </p:sp>
      <p:pic>
        <p:nvPicPr>
          <p:cNvPr id="4" name="Bildobjekt 5">
            <a:extLst>
              <a:ext uri="{FF2B5EF4-FFF2-40B4-BE49-F238E27FC236}">
                <a16:creationId xmlns:a16="http://schemas.microsoft.com/office/drawing/2014/main" id="{5CBC7CB3-7E00-02C1-0E6B-49CA9EBE6C4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
        <p:nvSpPr>
          <p:cNvPr id="5" name="Platshållare för rubrik 1">
            <a:extLst>
              <a:ext uri="{FF2B5EF4-FFF2-40B4-BE49-F238E27FC236}">
                <a16:creationId xmlns:a16="http://schemas.microsoft.com/office/drawing/2014/main" id="{58E571E9-CD54-C510-A7E2-2FA489B64E20}"/>
              </a:ext>
            </a:extLst>
          </p:cNvPr>
          <p:cNvSpPr>
            <a:spLocks noGrp="1"/>
          </p:cNvSpPr>
          <p:nvPr>
            <p:ph type="title" hasCustomPrompt="1"/>
          </p:nvPr>
        </p:nvSpPr>
        <p:spPr>
          <a:xfrm>
            <a:off x="838800" y="856800"/>
            <a:ext cx="3932743" cy="615553"/>
          </a:xfrm>
          <a:prstGeom prst="rect">
            <a:avLst/>
          </a:prstGeom>
        </p:spPr>
        <p:txBody>
          <a:bodyPr vert="horz" wrap="square" lIns="0" tIns="45720" rIns="91440" bIns="0" rtlCol="0" anchor="t">
            <a:spAutoFit/>
          </a:bodyPr>
          <a:lstStyle>
            <a:lvl1pPr>
              <a:defRPr sz="4000"/>
            </a:lvl1pPr>
          </a:lstStyle>
          <a:p>
            <a:r>
              <a:rPr lang="sv-SE" dirty="0"/>
              <a:t>Tack för mig!</a:t>
            </a:r>
          </a:p>
        </p:txBody>
      </p:sp>
      <p:sp>
        <p:nvSpPr>
          <p:cNvPr id="10" name="Platshållare för text 6">
            <a:extLst>
              <a:ext uri="{FF2B5EF4-FFF2-40B4-BE49-F238E27FC236}">
                <a16:creationId xmlns:a16="http://schemas.microsoft.com/office/drawing/2014/main" id="{F36D1C08-6665-185C-83AE-8A31AAE69BFF}"/>
              </a:ext>
            </a:extLst>
          </p:cNvPr>
          <p:cNvSpPr txBox="1">
            <a:spLocks/>
          </p:cNvSpPr>
          <p:nvPr userDrawn="1"/>
        </p:nvSpPr>
        <p:spPr>
          <a:xfrm>
            <a:off x="1016985" y="5273562"/>
            <a:ext cx="989053" cy="263149"/>
          </a:xfrm>
          <a:prstGeom prst="rect">
            <a:avLst/>
          </a:prstGeom>
        </p:spPr>
        <p:txBody>
          <a:bodyPr wrap="none" lIns="0" rIns="0" anchor="ctr">
            <a:sp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bg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bg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bg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bg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Wingdings" pitchFamily="2" charset="2"/>
              <a:buChar char="§"/>
              <a:defRPr sz="1800" b="0" i="0" kern="1200">
                <a:solidFill>
                  <a:schemeClr val="bg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v-SE" sz="1200" dirty="0" err="1"/>
              <a:t>www.useit.se</a:t>
            </a:r>
            <a:endParaRPr lang="sv-SE" sz="1200" dirty="0"/>
          </a:p>
        </p:txBody>
      </p:sp>
      <p:sp>
        <p:nvSpPr>
          <p:cNvPr id="13" name="Platshållare för text 7">
            <a:extLst>
              <a:ext uri="{FF2B5EF4-FFF2-40B4-BE49-F238E27FC236}">
                <a16:creationId xmlns:a16="http://schemas.microsoft.com/office/drawing/2014/main" id="{A1AAF1DA-E679-7B17-83F5-3DF712CE925A}"/>
              </a:ext>
            </a:extLst>
          </p:cNvPr>
          <p:cNvSpPr txBox="1">
            <a:spLocks/>
          </p:cNvSpPr>
          <p:nvPr userDrawn="1"/>
        </p:nvSpPr>
        <p:spPr>
          <a:xfrm>
            <a:off x="2420936" y="5275956"/>
            <a:ext cx="1284005" cy="263149"/>
          </a:xfrm>
          <a:prstGeom prst="rect">
            <a:avLst/>
          </a:prstGeom>
        </p:spPr>
        <p:txBody>
          <a:bodyPr wrap="none" lIns="0" rIns="0" anchor="ctr">
            <a:sp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bg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bg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bg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bg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Wingdings" pitchFamily="2" charset="2"/>
              <a:buChar char="§"/>
              <a:defRPr sz="1800" b="0" i="0" kern="1200">
                <a:solidFill>
                  <a:schemeClr val="bg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v-SE" sz="1200" dirty="0"/>
              <a:t>Useit på Linkedin</a:t>
            </a:r>
          </a:p>
        </p:txBody>
      </p:sp>
      <p:sp>
        <p:nvSpPr>
          <p:cNvPr id="16" name="Platshållare för text 7">
            <a:extLst>
              <a:ext uri="{FF2B5EF4-FFF2-40B4-BE49-F238E27FC236}">
                <a16:creationId xmlns:a16="http://schemas.microsoft.com/office/drawing/2014/main" id="{E1FA02AD-BE4F-6F11-A69C-DD2F7ACCD010}"/>
              </a:ext>
            </a:extLst>
          </p:cNvPr>
          <p:cNvSpPr>
            <a:spLocks noGrp="1"/>
          </p:cNvSpPr>
          <p:nvPr>
            <p:ph type="body" sz="quarter" idx="16" hasCustomPrompt="1"/>
          </p:nvPr>
        </p:nvSpPr>
        <p:spPr>
          <a:xfrm>
            <a:off x="838800" y="2409629"/>
            <a:ext cx="4490012" cy="442035"/>
          </a:xfrm>
        </p:spPr>
        <p:txBody>
          <a:bodyPr wrap="none" lIns="0" tIns="36000" rIns="0" bIns="36000" anchor="ctr">
            <a:spAutoFit/>
          </a:bodyPr>
          <a:lstStyle>
            <a:lvl1pPr marL="0" indent="0" algn="l">
              <a:lnSpc>
                <a:spcPct val="100000"/>
              </a:lnSpc>
              <a:buNone/>
              <a:defRPr sz="2400" u="sng">
                <a:solidFill>
                  <a:srgbClr val="FBF3DF"/>
                </a:solidFill>
              </a:defRPr>
            </a:lvl1pPr>
          </a:lstStyle>
          <a:p>
            <a:pPr lvl="0"/>
            <a:r>
              <a:rPr lang="sv-SE" dirty="0" err="1"/>
              <a:t>fornamn.efternamn@useit.se</a:t>
            </a:r>
            <a:endParaRPr lang="sv-SE" dirty="0"/>
          </a:p>
        </p:txBody>
      </p:sp>
      <p:sp>
        <p:nvSpPr>
          <p:cNvPr id="17" name="Platshållare för text 7">
            <a:extLst>
              <a:ext uri="{FF2B5EF4-FFF2-40B4-BE49-F238E27FC236}">
                <a16:creationId xmlns:a16="http://schemas.microsoft.com/office/drawing/2014/main" id="{3DB515FA-5B9E-221E-81DD-7510DD7E98CD}"/>
              </a:ext>
            </a:extLst>
          </p:cNvPr>
          <p:cNvSpPr>
            <a:spLocks noGrp="1"/>
          </p:cNvSpPr>
          <p:nvPr>
            <p:ph type="body" sz="quarter" idx="17" hasCustomPrompt="1"/>
          </p:nvPr>
        </p:nvSpPr>
        <p:spPr>
          <a:xfrm>
            <a:off x="838800" y="1836000"/>
            <a:ext cx="3135474" cy="442035"/>
          </a:xfrm>
        </p:spPr>
        <p:txBody>
          <a:bodyPr wrap="none" lIns="0" tIns="36000" rIns="0" bIns="36000" anchor="ctr">
            <a:spAutoFit/>
          </a:bodyPr>
          <a:lstStyle>
            <a:lvl1pPr marL="0" indent="0" algn="l">
              <a:lnSpc>
                <a:spcPct val="100000"/>
              </a:lnSpc>
              <a:buNone/>
              <a:defRPr sz="2400" b="1" i="0">
                <a:solidFill>
                  <a:srgbClr val="EFC561"/>
                </a:solidFill>
                <a:latin typeface="Poppins SemiBold" pitchFamily="2" charset="77"/>
                <a:cs typeface="Poppins SemiBold" pitchFamily="2" charset="77"/>
              </a:defRPr>
            </a:lvl1pPr>
          </a:lstStyle>
          <a:p>
            <a:pPr lvl="0"/>
            <a:r>
              <a:rPr lang="sv-SE" dirty="0"/>
              <a:t>Förnamn Efternamn</a:t>
            </a:r>
          </a:p>
        </p:txBody>
      </p:sp>
      <p:sp>
        <p:nvSpPr>
          <p:cNvPr id="18" name="Platshållare för text 7">
            <a:extLst>
              <a:ext uri="{FF2B5EF4-FFF2-40B4-BE49-F238E27FC236}">
                <a16:creationId xmlns:a16="http://schemas.microsoft.com/office/drawing/2014/main" id="{1309A9F4-3CDB-4FCF-879F-1E90FD3597EB}"/>
              </a:ext>
            </a:extLst>
          </p:cNvPr>
          <p:cNvSpPr>
            <a:spLocks noGrp="1"/>
          </p:cNvSpPr>
          <p:nvPr>
            <p:ph type="body" sz="quarter" idx="18" hasCustomPrompt="1"/>
          </p:nvPr>
        </p:nvSpPr>
        <p:spPr>
          <a:xfrm>
            <a:off x="838800" y="2983258"/>
            <a:ext cx="2726708" cy="442035"/>
          </a:xfrm>
        </p:spPr>
        <p:txBody>
          <a:bodyPr wrap="none" lIns="0" tIns="36000" rIns="0" bIns="36000" anchor="ctr">
            <a:spAutoFit/>
          </a:bodyPr>
          <a:lstStyle>
            <a:lvl1pPr marL="0" indent="0" algn="l">
              <a:lnSpc>
                <a:spcPct val="100000"/>
              </a:lnSpc>
              <a:buNone/>
              <a:defRPr sz="2400"/>
            </a:lvl1pPr>
          </a:lstStyle>
          <a:p>
            <a:pPr lvl="0"/>
            <a:r>
              <a:rPr lang="sv-SE" dirty="0"/>
              <a:t>+4X XX-XXX XX XX</a:t>
            </a:r>
          </a:p>
        </p:txBody>
      </p:sp>
      <p:pic>
        <p:nvPicPr>
          <p:cNvPr id="2" name="Platshållare för bild 11">
            <a:extLst>
              <a:ext uri="{FF2B5EF4-FFF2-40B4-BE49-F238E27FC236}">
                <a16:creationId xmlns:a16="http://schemas.microsoft.com/office/drawing/2014/main" id="{15A73324-4EC4-D940-C66E-31E4D70C183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23104" y="3967164"/>
            <a:ext cx="1284005" cy="1286323"/>
          </a:xfrm>
          <a:prstGeom prst="rect">
            <a:avLst/>
          </a:prstGeom>
        </p:spPr>
      </p:pic>
      <p:pic>
        <p:nvPicPr>
          <p:cNvPr id="6" name="Platshållare för bild 13">
            <a:extLst>
              <a:ext uri="{FF2B5EF4-FFF2-40B4-BE49-F238E27FC236}">
                <a16:creationId xmlns:a16="http://schemas.microsoft.com/office/drawing/2014/main" id="{71D89A89-5B36-D107-400D-FEDA63C1793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420936" y="3972236"/>
            <a:ext cx="1284005" cy="1286323"/>
          </a:xfrm>
          <a:prstGeom prst="rect">
            <a:avLst/>
          </a:prstGeom>
        </p:spPr>
      </p:pic>
    </p:spTree>
    <p:extLst>
      <p:ext uri="{BB962C8B-B14F-4D97-AF65-F5344CB8AC3E}">
        <p14:creationId xmlns:p14="http://schemas.microsoft.com/office/powerpoint/2010/main" val="30116024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entrerad rubrik">
    <p:spTree>
      <p:nvGrpSpPr>
        <p:cNvPr id="1" name=""/>
        <p:cNvGrpSpPr/>
        <p:nvPr/>
      </p:nvGrpSpPr>
      <p:grpSpPr>
        <a:xfrm>
          <a:off x="0" y="0"/>
          <a:ext cx="0" cy="0"/>
          <a:chOff x="0" y="0"/>
          <a:chExt cx="0" cy="0"/>
        </a:xfrm>
      </p:grpSpPr>
      <p:pic>
        <p:nvPicPr>
          <p:cNvPr id="2" name="Bildobjekt 5">
            <a:extLst>
              <a:ext uri="{FF2B5EF4-FFF2-40B4-BE49-F238E27FC236}">
                <a16:creationId xmlns:a16="http://schemas.microsoft.com/office/drawing/2014/main" id="{E3E34D0E-00C4-B528-2CD2-4541560D8B1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
        <p:nvSpPr>
          <p:cNvPr id="3" name="Platshållare för rubrik 1">
            <a:extLst>
              <a:ext uri="{FF2B5EF4-FFF2-40B4-BE49-F238E27FC236}">
                <a16:creationId xmlns:a16="http://schemas.microsoft.com/office/drawing/2014/main" id="{35007286-F98C-5121-310E-14D13F7C1B37}"/>
              </a:ext>
            </a:extLst>
          </p:cNvPr>
          <p:cNvSpPr>
            <a:spLocks noGrp="1"/>
          </p:cNvSpPr>
          <p:nvPr>
            <p:ph type="title" hasCustomPrompt="1"/>
          </p:nvPr>
        </p:nvSpPr>
        <p:spPr>
          <a:xfrm>
            <a:off x="838200" y="2766218"/>
            <a:ext cx="10515600" cy="1325563"/>
          </a:xfrm>
          <a:prstGeom prst="rect">
            <a:avLst/>
          </a:prstGeom>
        </p:spPr>
        <p:txBody>
          <a:bodyPr vert="horz" lIns="91440" tIns="45720" rIns="91440" bIns="45720" rtlCol="0" anchor="ctr">
            <a:normAutofit/>
          </a:bodyPr>
          <a:lstStyle>
            <a:lvl1pPr algn="ctr">
              <a:lnSpc>
                <a:spcPct val="100000"/>
              </a:lnSpc>
              <a:defRPr sz="3600"/>
            </a:lvl1pPr>
          </a:lstStyle>
          <a:p>
            <a:r>
              <a:rPr lang="sv-SE" dirty="0"/>
              <a:t>Lägg till rubrik</a:t>
            </a:r>
          </a:p>
        </p:txBody>
      </p:sp>
    </p:spTree>
    <p:extLst>
      <p:ext uri="{BB962C8B-B14F-4D97-AF65-F5344CB8AC3E}">
        <p14:creationId xmlns:p14="http://schemas.microsoft.com/office/powerpoint/2010/main" val="13544471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Centrerad rubrik">
    <p:bg>
      <p:bgPr>
        <a:solidFill>
          <a:srgbClr val="BE4350"/>
        </a:solidFill>
        <a:effectLst/>
      </p:bgPr>
    </p:bg>
    <p:spTree>
      <p:nvGrpSpPr>
        <p:cNvPr id="1" name=""/>
        <p:cNvGrpSpPr/>
        <p:nvPr/>
      </p:nvGrpSpPr>
      <p:grpSpPr>
        <a:xfrm>
          <a:off x="0" y="0"/>
          <a:ext cx="0" cy="0"/>
          <a:chOff x="0" y="0"/>
          <a:chExt cx="0" cy="0"/>
        </a:xfrm>
      </p:grpSpPr>
      <p:pic>
        <p:nvPicPr>
          <p:cNvPr id="2" name="Bildobjekt 5">
            <a:extLst>
              <a:ext uri="{FF2B5EF4-FFF2-40B4-BE49-F238E27FC236}">
                <a16:creationId xmlns:a16="http://schemas.microsoft.com/office/drawing/2014/main" id="{E3E34D0E-00C4-B528-2CD2-4541560D8B1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
        <p:nvSpPr>
          <p:cNvPr id="3" name="Platshållare för rubrik 1">
            <a:extLst>
              <a:ext uri="{FF2B5EF4-FFF2-40B4-BE49-F238E27FC236}">
                <a16:creationId xmlns:a16="http://schemas.microsoft.com/office/drawing/2014/main" id="{35007286-F98C-5121-310E-14D13F7C1B37}"/>
              </a:ext>
            </a:extLst>
          </p:cNvPr>
          <p:cNvSpPr>
            <a:spLocks noGrp="1"/>
          </p:cNvSpPr>
          <p:nvPr>
            <p:ph type="title" hasCustomPrompt="1"/>
          </p:nvPr>
        </p:nvSpPr>
        <p:spPr>
          <a:xfrm>
            <a:off x="838200" y="2766218"/>
            <a:ext cx="10515600" cy="1325563"/>
          </a:xfrm>
          <a:prstGeom prst="rect">
            <a:avLst/>
          </a:prstGeom>
        </p:spPr>
        <p:txBody>
          <a:bodyPr vert="horz" lIns="91440" tIns="45720" rIns="91440" bIns="45720" rtlCol="0" anchor="ctr">
            <a:normAutofit/>
          </a:bodyPr>
          <a:lstStyle>
            <a:lvl1pPr algn="ctr">
              <a:lnSpc>
                <a:spcPct val="100000"/>
              </a:lnSpc>
              <a:defRPr sz="3600"/>
            </a:lvl1pPr>
          </a:lstStyle>
          <a:p>
            <a:r>
              <a:rPr lang="sv-SE" dirty="0"/>
              <a:t>Lägg till rubrik</a:t>
            </a:r>
          </a:p>
        </p:txBody>
      </p:sp>
    </p:spTree>
    <p:extLst>
      <p:ext uri="{BB962C8B-B14F-4D97-AF65-F5344CB8AC3E}">
        <p14:creationId xmlns:p14="http://schemas.microsoft.com/office/powerpoint/2010/main" val="42641229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_Centrerad rubrik">
    <p:bg>
      <p:bgPr>
        <a:solidFill>
          <a:srgbClr val="EFC561"/>
        </a:solidFill>
        <a:effectLst/>
      </p:bgPr>
    </p:bg>
    <p:spTree>
      <p:nvGrpSpPr>
        <p:cNvPr id="1" name=""/>
        <p:cNvGrpSpPr/>
        <p:nvPr/>
      </p:nvGrpSpPr>
      <p:grpSpPr>
        <a:xfrm>
          <a:off x="0" y="0"/>
          <a:ext cx="0" cy="0"/>
          <a:chOff x="0" y="0"/>
          <a:chExt cx="0" cy="0"/>
        </a:xfrm>
      </p:grpSpPr>
      <p:pic>
        <p:nvPicPr>
          <p:cNvPr id="2" name="Bildobjekt 5">
            <a:extLst>
              <a:ext uri="{FF2B5EF4-FFF2-40B4-BE49-F238E27FC236}">
                <a16:creationId xmlns:a16="http://schemas.microsoft.com/office/drawing/2014/main" id="{E3E34D0E-00C4-B528-2CD2-4541560D8B1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20556" y="5378946"/>
            <a:ext cx="933015" cy="933015"/>
          </a:xfrm>
          <a:prstGeom prst="rect">
            <a:avLst/>
          </a:prstGeom>
        </p:spPr>
      </p:pic>
      <p:sp>
        <p:nvSpPr>
          <p:cNvPr id="3" name="Platshållare för rubrik 1">
            <a:extLst>
              <a:ext uri="{FF2B5EF4-FFF2-40B4-BE49-F238E27FC236}">
                <a16:creationId xmlns:a16="http://schemas.microsoft.com/office/drawing/2014/main" id="{35007286-F98C-5121-310E-14D13F7C1B37}"/>
              </a:ext>
            </a:extLst>
          </p:cNvPr>
          <p:cNvSpPr>
            <a:spLocks noGrp="1"/>
          </p:cNvSpPr>
          <p:nvPr>
            <p:ph type="title" hasCustomPrompt="1"/>
          </p:nvPr>
        </p:nvSpPr>
        <p:spPr>
          <a:xfrm>
            <a:off x="838200" y="2766218"/>
            <a:ext cx="10515600" cy="1325563"/>
          </a:xfrm>
          <a:prstGeom prst="rect">
            <a:avLst/>
          </a:prstGeom>
        </p:spPr>
        <p:txBody>
          <a:bodyPr vert="horz" lIns="91440" tIns="45720" rIns="91440" bIns="45720" rtlCol="0" anchor="ctr">
            <a:normAutofit/>
          </a:bodyPr>
          <a:lstStyle>
            <a:lvl1pPr algn="ctr">
              <a:lnSpc>
                <a:spcPct val="100000"/>
              </a:lnSpc>
              <a:defRPr sz="3600">
                <a:solidFill>
                  <a:schemeClr val="tx1"/>
                </a:solidFill>
              </a:defRPr>
            </a:lvl1pPr>
          </a:lstStyle>
          <a:p>
            <a:r>
              <a:rPr lang="sv-SE" dirty="0"/>
              <a:t>Lägg till rubrik</a:t>
            </a:r>
          </a:p>
        </p:txBody>
      </p:sp>
    </p:spTree>
    <p:extLst>
      <p:ext uri="{BB962C8B-B14F-4D97-AF65-F5344CB8AC3E}">
        <p14:creationId xmlns:p14="http://schemas.microsoft.com/office/powerpoint/2010/main" val="29795148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_Centrerad rubrik">
    <p:bg>
      <p:bgPr>
        <a:solidFill>
          <a:srgbClr val="FAA7A4"/>
        </a:solidFill>
        <a:effectLst/>
      </p:bgPr>
    </p:bg>
    <p:spTree>
      <p:nvGrpSpPr>
        <p:cNvPr id="1" name=""/>
        <p:cNvGrpSpPr/>
        <p:nvPr/>
      </p:nvGrpSpPr>
      <p:grpSpPr>
        <a:xfrm>
          <a:off x="0" y="0"/>
          <a:ext cx="0" cy="0"/>
          <a:chOff x="0" y="0"/>
          <a:chExt cx="0" cy="0"/>
        </a:xfrm>
      </p:grpSpPr>
      <p:pic>
        <p:nvPicPr>
          <p:cNvPr id="2" name="Bildobjekt 5">
            <a:extLst>
              <a:ext uri="{FF2B5EF4-FFF2-40B4-BE49-F238E27FC236}">
                <a16:creationId xmlns:a16="http://schemas.microsoft.com/office/drawing/2014/main" id="{E3E34D0E-00C4-B528-2CD2-4541560D8B1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20556" y="5378946"/>
            <a:ext cx="933015" cy="933015"/>
          </a:xfrm>
          <a:prstGeom prst="rect">
            <a:avLst/>
          </a:prstGeom>
        </p:spPr>
      </p:pic>
      <p:sp>
        <p:nvSpPr>
          <p:cNvPr id="3" name="Platshållare för rubrik 1">
            <a:extLst>
              <a:ext uri="{FF2B5EF4-FFF2-40B4-BE49-F238E27FC236}">
                <a16:creationId xmlns:a16="http://schemas.microsoft.com/office/drawing/2014/main" id="{35007286-F98C-5121-310E-14D13F7C1B37}"/>
              </a:ext>
            </a:extLst>
          </p:cNvPr>
          <p:cNvSpPr>
            <a:spLocks noGrp="1"/>
          </p:cNvSpPr>
          <p:nvPr>
            <p:ph type="title" hasCustomPrompt="1"/>
          </p:nvPr>
        </p:nvSpPr>
        <p:spPr>
          <a:xfrm>
            <a:off x="838200" y="2766218"/>
            <a:ext cx="10515600" cy="1325563"/>
          </a:xfrm>
          <a:prstGeom prst="rect">
            <a:avLst/>
          </a:prstGeom>
        </p:spPr>
        <p:txBody>
          <a:bodyPr vert="horz" lIns="91440" tIns="45720" rIns="91440" bIns="45720" rtlCol="0" anchor="ctr">
            <a:normAutofit/>
          </a:bodyPr>
          <a:lstStyle>
            <a:lvl1pPr algn="ctr">
              <a:lnSpc>
                <a:spcPct val="100000"/>
              </a:lnSpc>
              <a:defRPr sz="3600">
                <a:solidFill>
                  <a:schemeClr val="tx1"/>
                </a:solidFill>
              </a:defRPr>
            </a:lvl1pPr>
          </a:lstStyle>
          <a:p>
            <a:r>
              <a:rPr lang="sv-SE" dirty="0"/>
              <a:t>Lägg till rubrik</a:t>
            </a:r>
          </a:p>
        </p:txBody>
      </p:sp>
    </p:spTree>
    <p:extLst>
      <p:ext uri="{BB962C8B-B14F-4D97-AF65-F5344CB8AC3E}">
        <p14:creationId xmlns:p14="http://schemas.microsoft.com/office/powerpoint/2010/main" val="28645726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4_Centrerad rubrik">
    <p:bg>
      <p:bgPr>
        <a:solidFill>
          <a:srgbClr val="FBF3DF"/>
        </a:solidFill>
        <a:effectLst/>
      </p:bgPr>
    </p:bg>
    <p:spTree>
      <p:nvGrpSpPr>
        <p:cNvPr id="1" name=""/>
        <p:cNvGrpSpPr/>
        <p:nvPr/>
      </p:nvGrpSpPr>
      <p:grpSpPr>
        <a:xfrm>
          <a:off x="0" y="0"/>
          <a:ext cx="0" cy="0"/>
          <a:chOff x="0" y="0"/>
          <a:chExt cx="0" cy="0"/>
        </a:xfrm>
      </p:grpSpPr>
      <p:pic>
        <p:nvPicPr>
          <p:cNvPr id="2" name="Bildobjekt 5">
            <a:extLst>
              <a:ext uri="{FF2B5EF4-FFF2-40B4-BE49-F238E27FC236}">
                <a16:creationId xmlns:a16="http://schemas.microsoft.com/office/drawing/2014/main" id="{E3E34D0E-00C4-B528-2CD2-4541560D8B1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20556" y="5378946"/>
            <a:ext cx="933015" cy="933015"/>
          </a:xfrm>
          <a:prstGeom prst="rect">
            <a:avLst/>
          </a:prstGeom>
        </p:spPr>
      </p:pic>
      <p:sp>
        <p:nvSpPr>
          <p:cNvPr id="3" name="Platshållare för rubrik 1">
            <a:extLst>
              <a:ext uri="{FF2B5EF4-FFF2-40B4-BE49-F238E27FC236}">
                <a16:creationId xmlns:a16="http://schemas.microsoft.com/office/drawing/2014/main" id="{35007286-F98C-5121-310E-14D13F7C1B37}"/>
              </a:ext>
            </a:extLst>
          </p:cNvPr>
          <p:cNvSpPr>
            <a:spLocks noGrp="1"/>
          </p:cNvSpPr>
          <p:nvPr>
            <p:ph type="title" hasCustomPrompt="1"/>
          </p:nvPr>
        </p:nvSpPr>
        <p:spPr>
          <a:xfrm>
            <a:off x="838200" y="2766218"/>
            <a:ext cx="10515600" cy="1325563"/>
          </a:xfrm>
          <a:prstGeom prst="rect">
            <a:avLst/>
          </a:prstGeom>
        </p:spPr>
        <p:txBody>
          <a:bodyPr vert="horz" lIns="91440" tIns="45720" rIns="91440" bIns="45720" rtlCol="0" anchor="ctr">
            <a:normAutofit/>
          </a:bodyPr>
          <a:lstStyle>
            <a:lvl1pPr algn="ctr">
              <a:lnSpc>
                <a:spcPct val="100000"/>
              </a:lnSpc>
              <a:defRPr sz="3600">
                <a:solidFill>
                  <a:schemeClr val="tx1"/>
                </a:solidFill>
              </a:defRPr>
            </a:lvl1pPr>
          </a:lstStyle>
          <a:p>
            <a:r>
              <a:rPr lang="sv-SE" dirty="0"/>
              <a:t>Lägg till rubrik</a:t>
            </a:r>
          </a:p>
        </p:txBody>
      </p:sp>
    </p:spTree>
    <p:extLst>
      <p:ext uri="{BB962C8B-B14F-4D97-AF65-F5344CB8AC3E}">
        <p14:creationId xmlns:p14="http://schemas.microsoft.com/office/powerpoint/2010/main" val="36868811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5_Centrerad rubrik">
    <p:bg>
      <p:bgPr>
        <a:solidFill>
          <a:srgbClr val="BACFD8"/>
        </a:solidFill>
        <a:effectLst/>
      </p:bgPr>
    </p:bg>
    <p:spTree>
      <p:nvGrpSpPr>
        <p:cNvPr id="1" name=""/>
        <p:cNvGrpSpPr/>
        <p:nvPr/>
      </p:nvGrpSpPr>
      <p:grpSpPr>
        <a:xfrm>
          <a:off x="0" y="0"/>
          <a:ext cx="0" cy="0"/>
          <a:chOff x="0" y="0"/>
          <a:chExt cx="0" cy="0"/>
        </a:xfrm>
      </p:grpSpPr>
      <p:pic>
        <p:nvPicPr>
          <p:cNvPr id="2" name="Bildobjekt 5">
            <a:extLst>
              <a:ext uri="{FF2B5EF4-FFF2-40B4-BE49-F238E27FC236}">
                <a16:creationId xmlns:a16="http://schemas.microsoft.com/office/drawing/2014/main" id="{E3E34D0E-00C4-B528-2CD2-4541560D8B1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20556" y="5378946"/>
            <a:ext cx="933015" cy="933015"/>
          </a:xfrm>
          <a:prstGeom prst="rect">
            <a:avLst/>
          </a:prstGeom>
        </p:spPr>
      </p:pic>
      <p:sp>
        <p:nvSpPr>
          <p:cNvPr id="3" name="Platshållare för rubrik 1">
            <a:extLst>
              <a:ext uri="{FF2B5EF4-FFF2-40B4-BE49-F238E27FC236}">
                <a16:creationId xmlns:a16="http://schemas.microsoft.com/office/drawing/2014/main" id="{35007286-F98C-5121-310E-14D13F7C1B37}"/>
              </a:ext>
            </a:extLst>
          </p:cNvPr>
          <p:cNvSpPr>
            <a:spLocks noGrp="1"/>
          </p:cNvSpPr>
          <p:nvPr>
            <p:ph type="title" hasCustomPrompt="1"/>
          </p:nvPr>
        </p:nvSpPr>
        <p:spPr>
          <a:xfrm>
            <a:off x="838200" y="2766218"/>
            <a:ext cx="10515600" cy="1325563"/>
          </a:xfrm>
          <a:prstGeom prst="rect">
            <a:avLst/>
          </a:prstGeom>
        </p:spPr>
        <p:txBody>
          <a:bodyPr vert="horz" lIns="91440" tIns="45720" rIns="91440" bIns="45720" rtlCol="0" anchor="ctr">
            <a:normAutofit/>
          </a:bodyPr>
          <a:lstStyle>
            <a:lvl1pPr algn="ctr">
              <a:lnSpc>
                <a:spcPct val="100000"/>
              </a:lnSpc>
              <a:defRPr sz="3600">
                <a:solidFill>
                  <a:schemeClr val="tx1"/>
                </a:solidFill>
              </a:defRPr>
            </a:lvl1pPr>
          </a:lstStyle>
          <a:p>
            <a:r>
              <a:rPr lang="sv-SE" dirty="0"/>
              <a:t>Lägg till rubrik</a:t>
            </a:r>
          </a:p>
        </p:txBody>
      </p:sp>
    </p:spTree>
    <p:extLst>
      <p:ext uri="{BB962C8B-B14F-4D97-AF65-F5344CB8AC3E}">
        <p14:creationId xmlns:p14="http://schemas.microsoft.com/office/powerpoint/2010/main" val="129616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ackkort Norsk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B9EC4CA-7F2F-9908-4CC6-5BFFE1374742}"/>
              </a:ext>
            </a:extLst>
          </p:cNvPr>
          <p:cNvSpPr>
            <a:spLocks noGrp="1"/>
          </p:cNvSpPr>
          <p:nvPr>
            <p:ph type="pic" sz="quarter" idx="10" hasCustomPrompt="1"/>
          </p:nvPr>
        </p:nvSpPr>
        <p:spPr>
          <a:xfrm>
            <a:off x="6220800" y="676484"/>
            <a:ext cx="4794704" cy="5505031"/>
          </a:xfrm>
        </p:spPr>
        <p:txBody>
          <a:bodyPr anchor="ctr"/>
          <a:lstStyle>
            <a:lvl1pPr marL="0" indent="0" algn="ctr">
              <a:buNone/>
              <a:defRPr/>
            </a:lvl1pPr>
          </a:lstStyle>
          <a:p>
            <a:r>
              <a:rPr lang="sv-SE" dirty="0"/>
              <a:t>Runt foto eller </a:t>
            </a:r>
            <a:br>
              <a:rPr lang="sv-SE" dirty="0"/>
            </a:br>
            <a:r>
              <a:rPr lang="sv-SE" dirty="0"/>
              <a:t>illustration</a:t>
            </a:r>
          </a:p>
        </p:txBody>
      </p:sp>
      <p:pic>
        <p:nvPicPr>
          <p:cNvPr id="4" name="Bildobjekt 5">
            <a:extLst>
              <a:ext uri="{FF2B5EF4-FFF2-40B4-BE49-F238E27FC236}">
                <a16:creationId xmlns:a16="http://schemas.microsoft.com/office/drawing/2014/main" id="{5CBC7CB3-7E00-02C1-0E6B-49CA9EBE6C4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20556" y="5377172"/>
            <a:ext cx="933015" cy="936563"/>
          </a:xfrm>
          <a:prstGeom prst="rect">
            <a:avLst/>
          </a:prstGeom>
        </p:spPr>
      </p:pic>
      <p:sp>
        <p:nvSpPr>
          <p:cNvPr id="5" name="Platshållare för rubrik 1">
            <a:extLst>
              <a:ext uri="{FF2B5EF4-FFF2-40B4-BE49-F238E27FC236}">
                <a16:creationId xmlns:a16="http://schemas.microsoft.com/office/drawing/2014/main" id="{58E571E9-CD54-C510-A7E2-2FA489B64E20}"/>
              </a:ext>
            </a:extLst>
          </p:cNvPr>
          <p:cNvSpPr>
            <a:spLocks noGrp="1"/>
          </p:cNvSpPr>
          <p:nvPr>
            <p:ph type="title" hasCustomPrompt="1"/>
          </p:nvPr>
        </p:nvSpPr>
        <p:spPr>
          <a:xfrm>
            <a:off x="838800" y="856800"/>
            <a:ext cx="4606960" cy="615553"/>
          </a:xfrm>
          <a:prstGeom prst="rect">
            <a:avLst/>
          </a:prstGeom>
        </p:spPr>
        <p:txBody>
          <a:bodyPr vert="horz" wrap="square" lIns="0" tIns="45720" rIns="91440" bIns="0" rtlCol="0" anchor="t">
            <a:spAutoFit/>
          </a:bodyPr>
          <a:lstStyle>
            <a:lvl1pPr>
              <a:defRPr sz="4000"/>
            </a:lvl1pPr>
          </a:lstStyle>
          <a:p>
            <a:r>
              <a:rPr lang="sv-SE" dirty="0" err="1"/>
              <a:t>Takk</a:t>
            </a:r>
            <a:r>
              <a:rPr lang="sv-SE" dirty="0"/>
              <a:t> skal du ha!</a:t>
            </a:r>
          </a:p>
        </p:txBody>
      </p:sp>
      <p:sp>
        <p:nvSpPr>
          <p:cNvPr id="10" name="Platshållare för text 6">
            <a:extLst>
              <a:ext uri="{FF2B5EF4-FFF2-40B4-BE49-F238E27FC236}">
                <a16:creationId xmlns:a16="http://schemas.microsoft.com/office/drawing/2014/main" id="{F36D1C08-6665-185C-83AE-8A31AAE69BFF}"/>
              </a:ext>
            </a:extLst>
          </p:cNvPr>
          <p:cNvSpPr txBox="1">
            <a:spLocks/>
          </p:cNvSpPr>
          <p:nvPr userDrawn="1"/>
        </p:nvSpPr>
        <p:spPr>
          <a:xfrm>
            <a:off x="1007367" y="5273562"/>
            <a:ext cx="1008289" cy="263149"/>
          </a:xfrm>
          <a:prstGeom prst="rect">
            <a:avLst/>
          </a:prstGeom>
        </p:spPr>
        <p:txBody>
          <a:bodyPr wrap="none" lIns="0" rIns="0" anchor="ctr">
            <a:sp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bg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bg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bg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bg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Wingdings" pitchFamily="2" charset="2"/>
              <a:buChar char="§"/>
              <a:defRPr sz="1800" b="0" i="0" kern="1200">
                <a:solidFill>
                  <a:schemeClr val="bg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v-SE" sz="1200" dirty="0" err="1"/>
              <a:t>www.useit.no</a:t>
            </a:r>
            <a:endParaRPr lang="sv-SE" sz="1200" dirty="0"/>
          </a:p>
        </p:txBody>
      </p:sp>
      <p:sp>
        <p:nvSpPr>
          <p:cNvPr id="13" name="Platshållare för text 7">
            <a:extLst>
              <a:ext uri="{FF2B5EF4-FFF2-40B4-BE49-F238E27FC236}">
                <a16:creationId xmlns:a16="http://schemas.microsoft.com/office/drawing/2014/main" id="{A1AAF1DA-E679-7B17-83F5-3DF712CE925A}"/>
              </a:ext>
            </a:extLst>
          </p:cNvPr>
          <p:cNvSpPr txBox="1">
            <a:spLocks/>
          </p:cNvSpPr>
          <p:nvPr userDrawn="1"/>
        </p:nvSpPr>
        <p:spPr>
          <a:xfrm>
            <a:off x="2420936" y="5275956"/>
            <a:ext cx="1284005" cy="263149"/>
          </a:xfrm>
          <a:prstGeom prst="rect">
            <a:avLst/>
          </a:prstGeom>
        </p:spPr>
        <p:txBody>
          <a:bodyPr wrap="none" lIns="0" rIns="0" anchor="ctr">
            <a:sp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bg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bg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bg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bg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Wingdings" pitchFamily="2" charset="2"/>
              <a:buChar char="§"/>
              <a:defRPr sz="1800" b="0" i="0" kern="1200">
                <a:solidFill>
                  <a:schemeClr val="bg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v-SE" sz="1200" dirty="0"/>
              <a:t>Useit på Linkedin</a:t>
            </a:r>
          </a:p>
        </p:txBody>
      </p:sp>
      <p:sp>
        <p:nvSpPr>
          <p:cNvPr id="16" name="Platshållare för text 7">
            <a:extLst>
              <a:ext uri="{FF2B5EF4-FFF2-40B4-BE49-F238E27FC236}">
                <a16:creationId xmlns:a16="http://schemas.microsoft.com/office/drawing/2014/main" id="{E1FA02AD-BE4F-6F11-A69C-DD2F7ACCD010}"/>
              </a:ext>
            </a:extLst>
          </p:cNvPr>
          <p:cNvSpPr>
            <a:spLocks noGrp="1"/>
          </p:cNvSpPr>
          <p:nvPr>
            <p:ph type="body" sz="quarter" idx="16" hasCustomPrompt="1"/>
          </p:nvPr>
        </p:nvSpPr>
        <p:spPr>
          <a:xfrm>
            <a:off x="838800" y="2409629"/>
            <a:ext cx="4490012" cy="442035"/>
          </a:xfrm>
        </p:spPr>
        <p:txBody>
          <a:bodyPr wrap="none" lIns="0" tIns="36000" rIns="0" bIns="36000" anchor="ctr">
            <a:spAutoFit/>
          </a:bodyPr>
          <a:lstStyle>
            <a:lvl1pPr marL="0" indent="0" algn="l">
              <a:lnSpc>
                <a:spcPct val="100000"/>
              </a:lnSpc>
              <a:buNone/>
              <a:defRPr sz="2400" u="sng">
                <a:solidFill>
                  <a:srgbClr val="FBF3DF"/>
                </a:solidFill>
              </a:defRPr>
            </a:lvl1pPr>
          </a:lstStyle>
          <a:p>
            <a:pPr lvl="0"/>
            <a:r>
              <a:rPr lang="sv-SE" dirty="0" err="1"/>
              <a:t>fornamn.efternamn@useit.no</a:t>
            </a:r>
            <a:endParaRPr lang="sv-SE" dirty="0"/>
          </a:p>
        </p:txBody>
      </p:sp>
      <p:sp>
        <p:nvSpPr>
          <p:cNvPr id="17" name="Platshållare för text 7">
            <a:extLst>
              <a:ext uri="{FF2B5EF4-FFF2-40B4-BE49-F238E27FC236}">
                <a16:creationId xmlns:a16="http://schemas.microsoft.com/office/drawing/2014/main" id="{3DB515FA-5B9E-221E-81DD-7510DD7E98CD}"/>
              </a:ext>
            </a:extLst>
          </p:cNvPr>
          <p:cNvSpPr>
            <a:spLocks noGrp="1"/>
          </p:cNvSpPr>
          <p:nvPr>
            <p:ph type="body" sz="quarter" idx="17" hasCustomPrompt="1"/>
          </p:nvPr>
        </p:nvSpPr>
        <p:spPr>
          <a:xfrm>
            <a:off x="838800" y="1836000"/>
            <a:ext cx="3135474" cy="442035"/>
          </a:xfrm>
        </p:spPr>
        <p:txBody>
          <a:bodyPr wrap="none" lIns="0" tIns="36000" rIns="0" bIns="36000" anchor="ctr">
            <a:spAutoFit/>
          </a:bodyPr>
          <a:lstStyle>
            <a:lvl1pPr marL="0" indent="0" algn="l">
              <a:lnSpc>
                <a:spcPct val="100000"/>
              </a:lnSpc>
              <a:buNone/>
              <a:defRPr sz="2400" b="1" i="0">
                <a:solidFill>
                  <a:srgbClr val="EFC561"/>
                </a:solidFill>
                <a:latin typeface="Poppins SemiBold" pitchFamily="2" charset="77"/>
                <a:cs typeface="Poppins SemiBold" pitchFamily="2" charset="77"/>
              </a:defRPr>
            </a:lvl1pPr>
          </a:lstStyle>
          <a:p>
            <a:pPr lvl="0"/>
            <a:r>
              <a:rPr lang="sv-SE" dirty="0"/>
              <a:t>Förnamn Efternamn</a:t>
            </a:r>
          </a:p>
        </p:txBody>
      </p:sp>
      <p:sp>
        <p:nvSpPr>
          <p:cNvPr id="18" name="Platshållare för text 7">
            <a:extLst>
              <a:ext uri="{FF2B5EF4-FFF2-40B4-BE49-F238E27FC236}">
                <a16:creationId xmlns:a16="http://schemas.microsoft.com/office/drawing/2014/main" id="{1309A9F4-3CDB-4FCF-879F-1E90FD3597EB}"/>
              </a:ext>
            </a:extLst>
          </p:cNvPr>
          <p:cNvSpPr>
            <a:spLocks noGrp="1"/>
          </p:cNvSpPr>
          <p:nvPr>
            <p:ph type="body" sz="quarter" idx="18" hasCustomPrompt="1"/>
          </p:nvPr>
        </p:nvSpPr>
        <p:spPr>
          <a:xfrm>
            <a:off x="838800" y="2983258"/>
            <a:ext cx="2726708" cy="442035"/>
          </a:xfrm>
        </p:spPr>
        <p:txBody>
          <a:bodyPr wrap="none" lIns="0" tIns="36000" rIns="0" bIns="36000" anchor="ctr">
            <a:spAutoFit/>
          </a:bodyPr>
          <a:lstStyle>
            <a:lvl1pPr marL="0" indent="0" algn="l">
              <a:lnSpc>
                <a:spcPct val="100000"/>
              </a:lnSpc>
              <a:buNone/>
              <a:defRPr sz="2400"/>
            </a:lvl1pPr>
          </a:lstStyle>
          <a:p>
            <a:pPr lvl="0"/>
            <a:r>
              <a:rPr lang="sv-SE" dirty="0"/>
              <a:t>+4X XX-XXX XX XX</a:t>
            </a:r>
          </a:p>
        </p:txBody>
      </p:sp>
      <p:pic>
        <p:nvPicPr>
          <p:cNvPr id="7" name="Platshållare för bild 11">
            <a:extLst>
              <a:ext uri="{FF2B5EF4-FFF2-40B4-BE49-F238E27FC236}">
                <a16:creationId xmlns:a16="http://schemas.microsoft.com/office/drawing/2014/main" id="{80195C01-F6F2-8C2B-5546-CE4B9AC3AFE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23104" y="3967164"/>
            <a:ext cx="1284005" cy="1286323"/>
          </a:xfrm>
          <a:prstGeom prst="rect">
            <a:avLst/>
          </a:prstGeom>
        </p:spPr>
      </p:pic>
      <p:pic>
        <p:nvPicPr>
          <p:cNvPr id="8" name="Platshållare för bild 13">
            <a:extLst>
              <a:ext uri="{FF2B5EF4-FFF2-40B4-BE49-F238E27FC236}">
                <a16:creationId xmlns:a16="http://schemas.microsoft.com/office/drawing/2014/main" id="{2CA3D16E-AB07-3441-9696-D15698285C5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420936" y="3972236"/>
            <a:ext cx="1284005" cy="1286323"/>
          </a:xfrm>
          <a:prstGeom prst="rect">
            <a:avLst/>
          </a:prstGeom>
        </p:spPr>
      </p:pic>
    </p:spTree>
    <p:extLst>
      <p:ext uri="{BB962C8B-B14F-4D97-AF65-F5344CB8AC3E}">
        <p14:creationId xmlns:p14="http://schemas.microsoft.com/office/powerpoint/2010/main" val="2090285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ackkort två personer">
    <p:spTree>
      <p:nvGrpSpPr>
        <p:cNvPr id="1" name=""/>
        <p:cNvGrpSpPr/>
        <p:nvPr/>
      </p:nvGrpSpPr>
      <p:grpSpPr>
        <a:xfrm>
          <a:off x="0" y="0"/>
          <a:ext cx="0" cy="0"/>
          <a:chOff x="0" y="0"/>
          <a:chExt cx="0" cy="0"/>
        </a:xfrm>
      </p:grpSpPr>
      <p:pic>
        <p:nvPicPr>
          <p:cNvPr id="4" name="Bildobjekt 5">
            <a:extLst>
              <a:ext uri="{FF2B5EF4-FFF2-40B4-BE49-F238E27FC236}">
                <a16:creationId xmlns:a16="http://schemas.microsoft.com/office/drawing/2014/main" id="{5CBC7CB3-7E00-02C1-0E6B-49CA9EBE6C4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161270" y="4815760"/>
            <a:ext cx="1492301" cy="1497976"/>
          </a:xfrm>
          <a:prstGeom prst="rect">
            <a:avLst/>
          </a:prstGeom>
        </p:spPr>
      </p:pic>
      <p:sp>
        <p:nvSpPr>
          <p:cNvPr id="5" name="Platshållare för rubrik 1">
            <a:extLst>
              <a:ext uri="{FF2B5EF4-FFF2-40B4-BE49-F238E27FC236}">
                <a16:creationId xmlns:a16="http://schemas.microsoft.com/office/drawing/2014/main" id="{58E571E9-CD54-C510-A7E2-2FA489B64E20}"/>
              </a:ext>
            </a:extLst>
          </p:cNvPr>
          <p:cNvSpPr>
            <a:spLocks noGrp="1"/>
          </p:cNvSpPr>
          <p:nvPr>
            <p:ph type="title" hasCustomPrompt="1"/>
          </p:nvPr>
        </p:nvSpPr>
        <p:spPr>
          <a:xfrm>
            <a:off x="7708666" y="1210459"/>
            <a:ext cx="3932743" cy="979069"/>
          </a:xfrm>
          <a:prstGeom prst="rect">
            <a:avLst/>
          </a:prstGeom>
        </p:spPr>
        <p:txBody>
          <a:bodyPr vert="horz" wrap="square" lIns="0" tIns="45720" rIns="0" bIns="360000" rtlCol="0" anchor="t">
            <a:spAutoFit/>
          </a:bodyPr>
          <a:lstStyle>
            <a:lvl1pPr algn="r">
              <a:defRPr sz="4000"/>
            </a:lvl1pPr>
          </a:lstStyle>
          <a:p>
            <a:r>
              <a:rPr lang="sv-SE" dirty="0"/>
              <a:t>Tack för oss!</a:t>
            </a:r>
          </a:p>
        </p:txBody>
      </p:sp>
      <p:pic>
        <p:nvPicPr>
          <p:cNvPr id="8" name="Platshållare för bild 11" descr="QR-kod till Useits webbplats.">
            <a:extLst>
              <a:ext uri="{FF2B5EF4-FFF2-40B4-BE49-F238E27FC236}">
                <a16:creationId xmlns:a16="http://schemas.microsoft.com/office/drawing/2014/main" id="{A6A25E45-82A7-2F86-9DFA-D051B8EEEAD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8115647" y="2474087"/>
            <a:ext cx="1495277" cy="1497976"/>
          </a:xfrm>
          <a:prstGeom prst="rect">
            <a:avLst/>
          </a:prstGeom>
        </p:spPr>
      </p:pic>
      <p:pic>
        <p:nvPicPr>
          <p:cNvPr id="9" name="Platshållare för bild 13" descr="QR-kod till useit på Linkedin.">
            <a:extLst>
              <a:ext uri="{FF2B5EF4-FFF2-40B4-BE49-F238E27FC236}">
                <a16:creationId xmlns:a16="http://schemas.microsoft.com/office/drawing/2014/main" id="{32245A2F-4524-452C-5DE2-05D970622000}"/>
              </a:ext>
            </a:extLst>
          </p:cNvPr>
          <p:cNvPicPr>
            <a:picLocks noChangeAspect="1"/>
          </p:cNvPicPr>
          <p:nvPr userDrawn="1"/>
        </p:nvPicPr>
        <p:blipFill>
          <a:blip r:embed="rId5" cstate="screen">
            <a:extLst>
              <a:ext uri="{28A0092B-C50C-407E-A947-70E740481C1C}">
                <a14:useLocalDpi xmlns:a14="http://schemas.microsoft.com/office/drawing/2010/main"/>
              </a:ext>
            </a:extLst>
          </a:blip>
          <a:srcRect l="107" r="107"/>
          <a:stretch>
            <a:fillRect/>
          </a:stretch>
        </p:blipFill>
        <p:spPr>
          <a:xfrm>
            <a:off x="10158294" y="2474087"/>
            <a:ext cx="1495277" cy="1497976"/>
          </a:xfrm>
          <a:prstGeom prst="rect">
            <a:avLst/>
          </a:prstGeom>
        </p:spPr>
      </p:pic>
      <p:sp>
        <p:nvSpPr>
          <p:cNvPr id="10" name="Platshållare för text 6">
            <a:extLst>
              <a:ext uri="{FF2B5EF4-FFF2-40B4-BE49-F238E27FC236}">
                <a16:creationId xmlns:a16="http://schemas.microsoft.com/office/drawing/2014/main" id="{F36D1C08-6665-185C-83AE-8A31AAE69BFF}"/>
              </a:ext>
            </a:extLst>
          </p:cNvPr>
          <p:cNvSpPr txBox="1">
            <a:spLocks/>
          </p:cNvSpPr>
          <p:nvPr userDrawn="1"/>
        </p:nvSpPr>
        <p:spPr>
          <a:xfrm>
            <a:off x="8368759" y="3983493"/>
            <a:ext cx="989053" cy="263149"/>
          </a:xfrm>
          <a:prstGeom prst="rect">
            <a:avLst/>
          </a:prstGeom>
        </p:spPr>
        <p:txBody>
          <a:bodyPr wrap="none" lIns="0" rIns="0" anchor="ctr">
            <a:sp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bg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bg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bg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bg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Wingdings" pitchFamily="2" charset="2"/>
              <a:buChar char="§"/>
              <a:defRPr sz="1800" b="0" i="0" kern="1200">
                <a:solidFill>
                  <a:schemeClr val="bg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v-SE" sz="1200" dirty="0" err="1"/>
              <a:t>www.useit.se</a:t>
            </a:r>
            <a:endParaRPr lang="sv-SE" sz="1200" dirty="0"/>
          </a:p>
        </p:txBody>
      </p:sp>
      <p:sp>
        <p:nvSpPr>
          <p:cNvPr id="13" name="Platshållare för text 7">
            <a:extLst>
              <a:ext uri="{FF2B5EF4-FFF2-40B4-BE49-F238E27FC236}">
                <a16:creationId xmlns:a16="http://schemas.microsoft.com/office/drawing/2014/main" id="{A1AAF1DA-E679-7B17-83F5-3DF712CE925A}"/>
              </a:ext>
            </a:extLst>
          </p:cNvPr>
          <p:cNvSpPr txBox="1">
            <a:spLocks/>
          </p:cNvSpPr>
          <p:nvPr userDrawn="1"/>
        </p:nvSpPr>
        <p:spPr>
          <a:xfrm>
            <a:off x="10263930" y="3983493"/>
            <a:ext cx="1284005" cy="263149"/>
          </a:xfrm>
          <a:prstGeom prst="rect">
            <a:avLst/>
          </a:prstGeom>
        </p:spPr>
        <p:txBody>
          <a:bodyPr wrap="none" lIns="0" rIns="0" anchor="ctr">
            <a:sp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bg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bg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bg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bg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Wingdings" pitchFamily="2" charset="2"/>
              <a:buChar char="§"/>
              <a:defRPr sz="1800" b="0" i="0" kern="1200">
                <a:solidFill>
                  <a:schemeClr val="bg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v-SE" sz="1200" dirty="0"/>
              <a:t>Useit på Linkedin</a:t>
            </a:r>
          </a:p>
        </p:txBody>
      </p:sp>
      <p:sp>
        <p:nvSpPr>
          <p:cNvPr id="16" name="Platshållare för text 7">
            <a:extLst>
              <a:ext uri="{FF2B5EF4-FFF2-40B4-BE49-F238E27FC236}">
                <a16:creationId xmlns:a16="http://schemas.microsoft.com/office/drawing/2014/main" id="{E1FA02AD-BE4F-6F11-A69C-DD2F7ACCD010}"/>
              </a:ext>
            </a:extLst>
          </p:cNvPr>
          <p:cNvSpPr>
            <a:spLocks noGrp="1"/>
          </p:cNvSpPr>
          <p:nvPr>
            <p:ph type="body" sz="quarter" idx="16" hasCustomPrompt="1"/>
          </p:nvPr>
        </p:nvSpPr>
        <p:spPr>
          <a:xfrm>
            <a:off x="518195" y="5142158"/>
            <a:ext cx="3064063" cy="288147"/>
          </a:xfrm>
        </p:spPr>
        <p:txBody>
          <a:bodyPr wrap="square" lIns="0" tIns="36000" rIns="0" bIns="36000" anchor="ctr">
            <a:spAutoFit/>
          </a:bodyPr>
          <a:lstStyle>
            <a:lvl1pPr marL="0" indent="0" algn="ctr">
              <a:lnSpc>
                <a:spcPct val="100000"/>
              </a:lnSpc>
              <a:buNone/>
              <a:defRPr sz="1400" u="sng">
                <a:solidFill>
                  <a:srgbClr val="BACFD8"/>
                </a:solidFill>
              </a:defRPr>
            </a:lvl1pPr>
          </a:lstStyle>
          <a:p>
            <a:pPr lvl="0"/>
            <a:r>
              <a:rPr lang="sv-SE" dirty="0" err="1"/>
              <a:t>fornamn.efternamn@useit.se</a:t>
            </a:r>
            <a:endParaRPr lang="sv-SE" dirty="0"/>
          </a:p>
        </p:txBody>
      </p:sp>
      <p:sp>
        <p:nvSpPr>
          <p:cNvPr id="17" name="Platshållare för text 7">
            <a:extLst>
              <a:ext uri="{FF2B5EF4-FFF2-40B4-BE49-F238E27FC236}">
                <a16:creationId xmlns:a16="http://schemas.microsoft.com/office/drawing/2014/main" id="{3DB515FA-5B9E-221E-81DD-7510DD7E98CD}"/>
              </a:ext>
            </a:extLst>
          </p:cNvPr>
          <p:cNvSpPr>
            <a:spLocks noGrp="1"/>
          </p:cNvSpPr>
          <p:nvPr>
            <p:ph type="body" sz="quarter" idx="17" hasCustomPrompt="1"/>
          </p:nvPr>
        </p:nvSpPr>
        <p:spPr>
          <a:xfrm>
            <a:off x="518196" y="4708855"/>
            <a:ext cx="3064063" cy="288147"/>
          </a:xfrm>
        </p:spPr>
        <p:txBody>
          <a:bodyPr wrap="square" lIns="0" tIns="36000" rIns="0" bIns="36000" anchor="ctr">
            <a:spAutoFit/>
          </a:bodyPr>
          <a:lstStyle>
            <a:lvl1pPr marL="0" indent="0" algn="ctr">
              <a:lnSpc>
                <a:spcPct val="100000"/>
              </a:lnSpc>
              <a:buNone/>
              <a:defRPr sz="1400" b="1" i="0">
                <a:latin typeface="Poppins SemiBold" pitchFamily="2" charset="77"/>
                <a:cs typeface="Poppins SemiBold" pitchFamily="2" charset="77"/>
              </a:defRPr>
            </a:lvl1pPr>
          </a:lstStyle>
          <a:p>
            <a:pPr lvl="0"/>
            <a:r>
              <a:rPr lang="sv-SE" dirty="0"/>
              <a:t>Förnamn Efternamn</a:t>
            </a:r>
          </a:p>
        </p:txBody>
      </p:sp>
      <p:sp>
        <p:nvSpPr>
          <p:cNvPr id="18" name="Platshållare för text 7">
            <a:extLst>
              <a:ext uri="{FF2B5EF4-FFF2-40B4-BE49-F238E27FC236}">
                <a16:creationId xmlns:a16="http://schemas.microsoft.com/office/drawing/2014/main" id="{1309A9F4-3CDB-4FCF-879F-1E90FD3597EB}"/>
              </a:ext>
            </a:extLst>
          </p:cNvPr>
          <p:cNvSpPr>
            <a:spLocks noGrp="1"/>
          </p:cNvSpPr>
          <p:nvPr>
            <p:ph type="body" sz="quarter" idx="18" hasCustomPrompt="1"/>
          </p:nvPr>
        </p:nvSpPr>
        <p:spPr>
          <a:xfrm>
            <a:off x="518196" y="5575462"/>
            <a:ext cx="3064062" cy="288147"/>
          </a:xfrm>
        </p:spPr>
        <p:txBody>
          <a:bodyPr wrap="square" lIns="0" tIns="36000" rIns="0" bIns="36000" anchor="ctr">
            <a:spAutoFit/>
          </a:bodyPr>
          <a:lstStyle>
            <a:lvl1pPr marL="0" indent="0" algn="ctr">
              <a:lnSpc>
                <a:spcPct val="100000"/>
              </a:lnSpc>
              <a:buNone/>
              <a:defRPr sz="1400"/>
            </a:lvl1pPr>
          </a:lstStyle>
          <a:p>
            <a:pPr lvl="0"/>
            <a:r>
              <a:rPr lang="sv-SE" dirty="0"/>
              <a:t>+4X XX-XXX XX XX</a:t>
            </a:r>
          </a:p>
        </p:txBody>
      </p:sp>
      <p:sp>
        <p:nvSpPr>
          <p:cNvPr id="6" name="Platshållare för text 7">
            <a:extLst>
              <a:ext uri="{FF2B5EF4-FFF2-40B4-BE49-F238E27FC236}">
                <a16:creationId xmlns:a16="http://schemas.microsoft.com/office/drawing/2014/main" id="{AF1C754B-91C7-907F-2D70-83F1C5A89E42}"/>
              </a:ext>
            </a:extLst>
          </p:cNvPr>
          <p:cNvSpPr>
            <a:spLocks noGrp="1"/>
          </p:cNvSpPr>
          <p:nvPr>
            <p:ph type="body" sz="quarter" idx="20" hasCustomPrompt="1"/>
          </p:nvPr>
        </p:nvSpPr>
        <p:spPr>
          <a:xfrm>
            <a:off x="4103315" y="5142158"/>
            <a:ext cx="3064064" cy="288147"/>
          </a:xfrm>
        </p:spPr>
        <p:txBody>
          <a:bodyPr wrap="square" lIns="0" tIns="36000" rIns="0" bIns="36000" anchor="ctr">
            <a:spAutoFit/>
          </a:bodyPr>
          <a:lstStyle>
            <a:lvl1pPr marL="0" indent="0" algn="ctr">
              <a:lnSpc>
                <a:spcPct val="100000"/>
              </a:lnSpc>
              <a:buNone/>
              <a:defRPr sz="1400" u="sng">
                <a:solidFill>
                  <a:srgbClr val="BACFD8"/>
                </a:solidFill>
              </a:defRPr>
            </a:lvl1pPr>
          </a:lstStyle>
          <a:p>
            <a:pPr lvl="0"/>
            <a:r>
              <a:rPr lang="sv-SE" dirty="0" err="1"/>
              <a:t>fornamn.efternamn@useit.se</a:t>
            </a:r>
            <a:endParaRPr lang="sv-SE" dirty="0"/>
          </a:p>
        </p:txBody>
      </p:sp>
      <p:sp>
        <p:nvSpPr>
          <p:cNvPr id="7" name="Platshållare för text 7">
            <a:extLst>
              <a:ext uri="{FF2B5EF4-FFF2-40B4-BE49-F238E27FC236}">
                <a16:creationId xmlns:a16="http://schemas.microsoft.com/office/drawing/2014/main" id="{D5D11C22-7A2D-BAD1-2395-C3CDADEEA986}"/>
              </a:ext>
            </a:extLst>
          </p:cNvPr>
          <p:cNvSpPr>
            <a:spLocks noGrp="1"/>
          </p:cNvSpPr>
          <p:nvPr>
            <p:ph type="body" sz="quarter" idx="21" hasCustomPrompt="1"/>
          </p:nvPr>
        </p:nvSpPr>
        <p:spPr>
          <a:xfrm>
            <a:off x="4103316" y="4708855"/>
            <a:ext cx="3064063" cy="288147"/>
          </a:xfrm>
        </p:spPr>
        <p:txBody>
          <a:bodyPr wrap="square" lIns="0" tIns="36000" rIns="0" bIns="36000" anchor="ctr">
            <a:spAutoFit/>
          </a:bodyPr>
          <a:lstStyle>
            <a:lvl1pPr marL="0" indent="0" algn="ctr">
              <a:lnSpc>
                <a:spcPct val="100000"/>
              </a:lnSpc>
              <a:buNone/>
              <a:defRPr sz="1400" b="1" i="0">
                <a:latin typeface="Poppins SemiBold" pitchFamily="2" charset="77"/>
                <a:cs typeface="Poppins SemiBold" pitchFamily="2" charset="77"/>
              </a:defRPr>
            </a:lvl1pPr>
          </a:lstStyle>
          <a:p>
            <a:pPr lvl="0"/>
            <a:r>
              <a:rPr lang="sv-SE" dirty="0"/>
              <a:t>Förnamn Efternamn</a:t>
            </a:r>
          </a:p>
        </p:txBody>
      </p:sp>
      <p:sp>
        <p:nvSpPr>
          <p:cNvPr id="11" name="Platshållare för text 7">
            <a:extLst>
              <a:ext uri="{FF2B5EF4-FFF2-40B4-BE49-F238E27FC236}">
                <a16:creationId xmlns:a16="http://schemas.microsoft.com/office/drawing/2014/main" id="{03E02907-61D9-F716-E6CC-CCA23CA4C99E}"/>
              </a:ext>
            </a:extLst>
          </p:cNvPr>
          <p:cNvSpPr>
            <a:spLocks noGrp="1"/>
          </p:cNvSpPr>
          <p:nvPr>
            <p:ph type="body" sz="quarter" idx="22" hasCustomPrompt="1"/>
          </p:nvPr>
        </p:nvSpPr>
        <p:spPr>
          <a:xfrm>
            <a:off x="4103317" y="5575462"/>
            <a:ext cx="3064061" cy="288147"/>
          </a:xfrm>
        </p:spPr>
        <p:txBody>
          <a:bodyPr wrap="square" lIns="0" tIns="36000" rIns="0" bIns="36000" anchor="ctr">
            <a:spAutoFit/>
          </a:bodyPr>
          <a:lstStyle>
            <a:lvl1pPr marL="0" indent="0" algn="ctr">
              <a:lnSpc>
                <a:spcPct val="100000"/>
              </a:lnSpc>
              <a:buNone/>
              <a:defRPr sz="1400"/>
            </a:lvl1pPr>
          </a:lstStyle>
          <a:p>
            <a:pPr lvl="0"/>
            <a:r>
              <a:rPr lang="sv-SE" dirty="0"/>
              <a:t>+4X XX-XXX XX XX</a:t>
            </a:r>
          </a:p>
        </p:txBody>
      </p:sp>
      <p:sp>
        <p:nvSpPr>
          <p:cNvPr id="14" name="Platshållare för bild 2">
            <a:extLst>
              <a:ext uri="{FF2B5EF4-FFF2-40B4-BE49-F238E27FC236}">
                <a16:creationId xmlns:a16="http://schemas.microsoft.com/office/drawing/2014/main" id="{31B640AA-8377-A5C0-543F-E77D6224EDCD}"/>
              </a:ext>
            </a:extLst>
          </p:cNvPr>
          <p:cNvSpPr>
            <a:spLocks noGrp="1"/>
          </p:cNvSpPr>
          <p:nvPr>
            <p:ph type="pic" sz="quarter" idx="23" hasCustomPrompt="1"/>
          </p:nvPr>
        </p:nvSpPr>
        <p:spPr>
          <a:xfrm>
            <a:off x="518197" y="1135878"/>
            <a:ext cx="3064061" cy="3373655"/>
          </a:xfrm>
        </p:spPr>
        <p:txBody>
          <a:bodyPr anchor="ctr"/>
          <a:lstStyle>
            <a:lvl1pPr marL="0" indent="0" algn="ctr">
              <a:buNone/>
              <a:defRPr/>
            </a:lvl1pPr>
          </a:lstStyle>
          <a:p>
            <a:r>
              <a:rPr lang="sv-SE" dirty="0"/>
              <a:t>Runt foto eller </a:t>
            </a:r>
            <a:br>
              <a:rPr lang="sv-SE" dirty="0"/>
            </a:br>
            <a:r>
              <a:rPr lang="sv-SE" dirty="0"/>
              <a:t>illustration</a:t>
            </a:r>
          </a:p>
        </p:txBody>
      </p:sp>
      <p:sp>
        <p:nvSpPr>
          <p:cNvPr id="15" name="Platshållare för bild 2">
            <a:extLst>
              <a:ext uri="{FF2B5EF4-FFF2-40B4-BE49-F238E27FC236}">
                <a16:creationId xmlns:a16="http://schemas.microsoft.com/office/drawing/2014/main" id="{0F0DC7CE-C7F1-524D-41F5-28C2AE6572EF}"/>
              </a:ext>
            </a:extLst>
          </p:cNvPr>
          <p:cNvSpPr>
            <a:spLocks noGrp="1"/>
          </p:cNvSpPr>
          <p:nvPr>
            <p:ph type="pic" sz="quarter" idx="24" hasCustomPrompt="1"/>
          </p:nvPr>
        </p:nvSpPr>
        <p:spPr>
          <a:xfrm>
            <a:off x="4103317" y="1135878"/>
            <a:ext cx="3064061" cy="3373655"/>
          </a:xfrm>
        </p:spPr>
        <p:txBody>
          <a:bodyPr anchor="ctr"/>
          <a:lstStyle>
            <a:lvl1pPr marL="0" indent="0" algn="ctr">
              <a:buNone/>
              <a:defRPr/>
            </a:lvl1pPr>
          </a:lstStyle>
          <a:p>
            <a:r>
              <a:rPr lang="sv-SE" dirty="0"/>
              <a:t>Runt foto eller </a:t>
            </a:r>
            <a:br>
              <a:rPr lang="sv-SE" dirty="0"/>
            </a:br>
            <a:r>
              <a:rPr lang="sv-SE" dirty="0"/>
              <a:t>illustration</a:t>
            </a:r>
          </a:p>
        </p:txBody>
      </p:sp>
    </p:spTree>
    <p:extLst>
      <p:ext uri="{BB962C8B-B14F-4D97-AF65-F5344CB8AC3E}">
        <p14:creationId xmlns:p14="http://schemas.microsoft.com/office/powerpoint/2010/main" val="960823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theme" Target="../theme/theme4.xml"/><Relationship Id="rId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5" Type="http://schemas.openxmlformats.org/officeDocument/2006/relationships/theme" Target="../theme/theme5.xml"/><Relationship Id="rId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6.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2.xml"/><Relationship Id="rId7"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E1729"/>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25FFDCE-D044-7E4F-8455-FD3084D5B700}"/>
              </a:ext>
            </a:extLst>
          </p:cNvPr>
          <p:cNvSpPr>
            <a:spLocks noGrp="1"/>
          </p:cNvSpPr>
          <p:nvPr>
            <p:ph type="title"/>
          </p:nvPr>
        </p:nvSpPr>
        <p:spPr>
          <a:xfrm>
            <a:off x="838200" y="855235"/>
            <a:ext cx="10515600" cy="1325563"/>
          </a:xfrm>
          <a:prstGeom prst="rect">
            <a:avLst/>
          </a:prstGeom>
        </p:spPr>
        <p:txBody>
          <a:bodyPr vert="horz" lIns="91440" tIns="45720" rIns="91440" bIns="45720" rtlCol="0" anchor="t">
            <a:normAutofit/>
          </a:bodyPr>
          <a:lstStyle/>
          <a:p>
            <a:r>
              <a:rPr lang="sv-SE" dirty="0"/>
              <a:t>Lägg till rubrik</a:t>
            </a:r>
          </a:p>
        </p:txBody>
      </p:sp>
      <p:sp>
        <p:nvSpPr>
          <p:cNvPr id="3" name="Platshållare för text 2">
            <a:extLst>
              <a:ext uri="{FF2B5EF4-FFF2-40B4-BE49-F238E27FC236}">
                <a16:creationId xmlns:a16="http://schemas.microsoft.com/office/drawing/2014/main" id="{9B9E5909-B087-F44A-8D1C-26DA9C11092A}"/>
              </a:ext>
            </a:extLst>
          </p:cNvPr>
          <p:cNvSpPr>
            <a:spLocks noGrp="1"/>
          </p:cNvSpPr>
          <p:nvPr>
            <p:ph type="body" idx="1"/>
          </p:nvPr>
        </p:nvSpPr>
        <p:spPr>
          <a:xfrm>
            <a:off x="838200" y="2249423"/>
            <a:ext cx="10515600" cy="3927539"/>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380257131"/>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00" r:id="rId5"/>
    <p:sldLayoutId id="2147483737" r:id="rId6"/>
    <p:sldLayoutId id="2147483699" r:id="rId7"/>
    <p:sldLayoutId id="2147483806" r:id="rId8"/>
    <p:sldLayoutId id="2147483789" r:id="rId9"/>
    <p:sldLayoutId id="2147483660"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 id="2147483822" r:id="rId26"/>
    <p:sldLayoutId id="2147483824" r:id="rId27"/>
    <p:sldLayoutId id="2147483825" r:id="rId28"/>
    <p:sldLayoutId id="2147483827" r:id="rId29"/>
    <p:sldLayoutId id="2147483828" r:id="rId30"/>
  </p:sldLayoutIdLst>
  <p:hf hdr="0"/>
  <p:txStyles>
    <p:titleStyle>
      <a:lvl1pPr algn="l" defTabSz="914400" rtl="0" eaLnBrk="1" latinLnBrk="0" hangingPunct="1">
        <a:lnSpc>
          <a:spcPct val="90000"/>
        </a:lnSpc>
        <a:spcBef>
          <a:spcPct val="0"/>
        </a:spcBef>
        <a:buNone/>
        <a:defRPr sz="4000" b="0" i="0" kern="1200">
          <a:solidFill>
            <a:schemeClr val="bg1"/>
          </a:solidFill>
          <a:latin typeface="Poppins SemiBold" pitchFamily="2" charset="77"/>
          <a:ea typeface="+mj-ea"/>
          <a:cs typeface="Poppins SemiBold" pitchFamily="2" charset="77"/>
        </a:defRPr>
      </a:lvl1pPr>
    </p:titleStyle>
    <p:bodyStyle>
      <a:lvl1pPr marL="228600" indent="-228600" algn="l" defTabSz="914400" rtl="0" eaLnBrk="1" latinLnBrk="0" hangingPunct="1">
        <a:lnSpc>
          <a:spcPct val="90000"/>
        </a:lnSpc>
        <a:spcBef>
          <a:spcPts val="1000"/>
        </a:spcBef>
        <a:buFont typeface="Wingdings" pitchFamily="2" charset="2"/>
        <a:buChar char="§"/>
        <a:defRPr sz="2800" b="0" i="0" kern="1200">
          <a:solidFill>
            <a:schemeClr val="bg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bg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bg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bg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Wingdings" pitchFamily="2" charset="2"/>
        <a:buChar char="§"/>
        <a:defRPr sz="1800" b="0" i="0" kern="1200">
          <a:solidFill>
            <a:schemeClr val="bg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E1729"/>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25FFDCE-D044-7E4F-8455-FD3084D5B700}"/>
              </a:ext>
            </a:extLst>
          </p:cNvPr>
          <p:cNvSpPr>
            <a:spLocks noGrp="1"/>
          </p:cNvSpPr>
          <p:nvPr>
            <p:ph type="title"/>
          </p:nvPr>
        </p:nvSpPr>
        <p:spPr>
          <a:xfrm>
            <a:off x="838200" y="855235"/>
            <a:ext cx="10515600" cy="1325563"/>
          </a:xfrm>
          <a:prstGeom prst="rect">
            <a:avLst/>
          </a:prstGeom>
        </p:spPr>
        <p:txBody>
          <a:bodyPr vert="horz" lIns="91440" tIns="45720" rIns="91440" bIns="45720" rtlCol="0" anchor="t">
            <a:normAutofit/>
          </a:bodyPr>
          <a:lstStyle/>
          <a:p>
            <a:r>
              <a:rPr lang="sv-SE" dirty="0"/>
              <a:t>Bild och text</a:t>
            </a:r>
          </a:p>
        </p:txBody>
      </p:sp>
    </p:spTree>
    <p:extLst>
      <p:ext uri="{BB962C8B-B14F-4D97-AF65-F5344CB8AC3E}">
        <p14:creationId xmlns:p14="http://schemas.microsoft.com/office/powerpoint/2010/main" val="2292089957"/>
      </p:ext>
    </p:extLst>
  </p:cSld>
  <p:clrMap bg1="lt1" tx1="dk1" bg2="lt2" tx2="dk2" accent1="accent1" accent2="accent2" accent3="accent3" accent4="accent4" accent5="accent5" accent6="accent6" hlink="hlink" folHlink="folHlink"/>
  <p:sldLayoutIdLst>
    <p:sldLayoutId id="2147483714" r:id="rId1"/>
    <p:sldLayoutId id="2147483718" r:id="rId2"/>
    <p:sldLayoutId id="2147483715" r:id="rId3"/>
    <p:sldLayoutId id="2147483771" r:id="rId4"/>
    <p:sldLayoutId id="2147483716" r:id="rId5"/>
    <p:sldLayoutId id="2147483730" r:id="rId6"/>
    <p:sldLayoutId id="2147483736" r:id="rId7"/>
    <p:sldLayoutId id="2147483731" r:id="rId8"/>
    <p:sldLayoutId id="2147483733" r:id="rId9"/>
  </p:sldLayoutIdLst>
  <p:hf hdr="0"/>
  <p:txStyles>
    <p:titleStyle>
      <a:lvl1pPr algn="l" defTabSz="914400" rtl="0" eaLnBrk="1" latinLnBrk="0" hangingPunct="1">
        <a:lnSpc>
          <a:spcPct val="90000"/>
        </a:lnSpc>
        <a:spcBef>
          <a:spcPct val="0"/>
        </a:spcBef>
        <a:buNone/>
        <a:defRPr sz="4000" b="0" i="0" kern="1200">
          <a:solidFill>
            <a:schemeClr val="bg1"/>
          </a:solidFill>
          <a:latin typeface="Poppins SemiBold" pitchFamily="2" charset="77"/>
          <a:ea typeface="+mj-ea"/>
          <a:cs typeface="Poppins SemiBold" pitchFamily="2" charset="77"/>
        </a:defRPr>
      </a:lvl1pPr>
    </p:titleStyle>
    <p:bodyStyle>
      <a:lvl1pPr marL="228600" indent="-228600" algn="l" defTabSz="914400" rtl="0" eaLnBrk="1" latinLnBrk="0" hangingPunct="1">
        <a:lnSpc>
          <a:spcPct val="90000"/>
        </a:lnSpc>
        <a:spcBef>
          <a:spcPts val="1000"/>
        </a:spcBef>
        <a:buFont typeface="Wingdings" pitchFamily="2" charset="2"/>
        <a:buChar char="§"/>
        <a:defRPr sz="2800" b="0" i="0" kern="1200">
          <a:solidFill>
            <a:schemeClr val="bg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bg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bg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bg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Wingdings" pitchFamily="2" charset="2"/>
        <a:buChar char="§"/>
        <a:defRPr sz="1800" b="0" i="0" kern="1200">
          <a:solidFill>
            <a:schemeClr val="bg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E1729"/>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25FFDCE-D044-7E4F-8455-FD3084D5B700}"/>
              </a:ext>
            </a:extLst>
          </p:cNvPr>
          <p:cNvSpPr>
            <a:spLocks noGrp="1"/>
          </p:cNvSpPr>
          <p:nvPr>
            <p:ph type="title"/>
          </p:nvPr>
        </p:nvSpPr>
        <p:spPr>
          <a:xfrm>
            <a:off x="838200" y="855235"/>
            <a:ext cx="10515600" cy="1325563"/>
          </a:xfrm>
          <a:prstGeom prst="rect">
            <a:avLst/>
          </a:prstGeom>
        </p:spPr>
        <p:txBody>
          <a:bodyPr vert="horz" lIns="91440" tIns="45720" rIns="91440" bIns="45720" rtlCol="0" anchor="t">
            <a:normAutofit/>
          </a:bodyPr>
          <a:lstStyle/>
          <a:p>
            <a:r>
              <a:rPr lang="sv-SE" dirty="0"/>
              <a:t>Bara bilder</a:t>
            </a:r>
          </a:p>
        </p:txBody>
      </p:sp>
    </p:spTree>
    <p:extLst>
      <p:ext uri="{BB962C8B-B14F-4D97-AF65-F5344CB8AC3E}">
        <p14:creationId xmlns:p14="http://schemas.microsoft.com/office/powerpoint/2010/main" val="2406101536"/>
      </p:ext>
    </p:extLst>
  </p:cSld>
  <p:clrMap bg1="lt1" tx1="dk1" bg2="lt2" tx2="dk2" accent1="accent1" accent2="accent2" accent3="accent3" accent4="accent4" accent5="accent5" accent6="accent6" hlink="hlink" folHlink="folHlink"/>
  <p:sldLayoutIdLst>
    <p:sldLayoutId id="2147483754" r:id="rId1"/>
    <p:sldLayoutId id="2147483745" r:id="rId2"/>
    <p:sldLayoutId id="2147483752" r:id="rId3"/>
    <p:sldLayoutId id="2147483747" r:id="rId4"/>
    <p:sldLayoutId id="2147483753" r:id="rId5"/>
    <p:sldLayoutId id="2147483748" r:id="rId6"/>
    <p:sldLayoutId id="2147483749" r:id="rId7"/>
    <p:sldLayoutId id="2147483750" r:id="rId8"/>
  </p:sldLayoutIdLst>
  <p:hf hdr="0"/>
  <p:txStyles>
    <p:titleStyle>
      <a:lvl1pPr algn="l" defTabSz="914400" rtl="0" eaLnBrk="1" latinLnBrk="0" hangingPunct="1">
        <a:lnSpc>
          <a:spcPct val="90000"/>
        </a:lnSpc>
        <a:spcBef>
          <a:spcPct val="0"/>
        </a:spcBef>
        <a:buNone/>
        <a:defRPr sz="4000" b="0" i="0" kern="1200">
          <a:solidFill>
            <a:schemeClr val="bg1"/>
          </a:solidFill>
          <a:latin typeface="Poppins SemiBold" pitchFamily="2" charset="77"/>
          <a:ea typeface="+mj-ea"/>
          <a:cs typeface="Poppins SemiBold" pitchFamily="2" charset="77"/>
        </a:defRPr>
      </a:lvl1pPr>
    </p:titleStyle>
    <p:bodyStyle>
      <a:lvl1pPr marL="228600" indent="-228600" algn="l" defTabSz="914400" rtl="0" eaLnBrk="1" latinLnBrk="0" hangingPunct="1">
        <a:lnSpc>
          <a:spcPct val="90000"/>
        </a:lnSpc>
        <a:spcBef>
          <a:spcPts val="1000"/>
        </a:spcBef>
        <a:buFont typeface="Wingdings" pitchFamily="2" charset="2"/>
        <a:buChar char="§"/>
        <a:defRPr sz="2800" b="0" i="0" kern="1200">
          <a:solidFill>
            <a:schemeClr val="bg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bg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bg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bg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Wingdings" pitchFamily="2" charset="2"/>
        <a:buChar char="§"/>
        <a:defRPr sz="1800" b="0" i="0" kern="1200">
          <a:solidFill>
            <a:schemeClr val="bg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E1729"/>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25FFDCE-D044-7E4F-8455-FD3084D5B700}"/>
              </a:ext>
            </a:extLst>
          </p:cNvPr>
          <p:cNvSpPr>
            <a:spLocks noGrp="1"/>
          </p:cNvSpPr>
          <p:nvPr>
            <p:ph type="title"/>
          </p:nvPr>
        </p:nvSpPr>
        <p:spPr>
          <a:xfrm>
            <a:off x="838200" y="855235"/>
            <a:ext cx="10515600" cy="1325563"/>
          </a:xfrm>
          <a:prstGeom prst="rect">
            <a:avLst/>
          </a:prstGeom>
        </p:spPr>
        <p:txBody>
          <a:bodyPr vert="horz" lIns="91440" tIns="45720" rIns="91440" bIns="45720" rtlCol="0" anchor="t">
            <a:normAutofit/>
          </a:bodyPr>
          <a:lstStyle/>
          <a:p>
            <a:r>
              <a:rPr lang="sv-SE" dirty="0"/>
              <a:t>Bara text</a:t>
            </a:r>
          </a:p>
        </p:txBody>
      </p:sp>
    </p:spTree>
    <p:extLst>
      <p:ext uri="{BB962C8B-B14F-4D97-AF65-F5344CB8AC3E}">
        <p14:creationId xmlns:p14="http://schemas.microsoft.com/office/powerpoint/2010/main" val="331011017"/>
      </p:ext>
    </p:extLst>
  </p:cSld>
  <p:clrMap bg1="lt1" tx1="dk1" bg2="lt2" tx2="dk2" accent1="accent1" accent2="accent2" accent3="accent3" accent4="accent4" accent5="accent5" accent6="accent6" hlink="hlink" folHlink="folHlink"/>
  <p:sldLayoutIdLst>
    <p:sldLayoutId id="2147483765" r:id="rId1"/>
    <p:sldLayoutId id="2147483755" r:id="rId2"/>
    <p:sldLayoutId id="2147483768" r:id="rId3"/>
    <p:sldLayoutId id="2147483770" r:id="rId4"/>
  </p:sldLayoutIdLst>
  <p:hf hdr="0"/>
  <p:txStyles>
    <p:titleStyle>
      <a:lvl1pPr algn="l" defTabSz="914400" rtl="0" eaLnBrk="1" latinLnBrk="0" hangingPunct="1">
        <a:lnSpc>
          <a:spcPct val="90000"/>
        </a:lnSpc>
        <a:spcBef>
          <a:spcPct val="0"/>
        </a:spcBef>
        <a:buNone/>
        <a:defRPr sz="4000" b="0" i="0" kern="1200">
          <a:solidFill>
            <a:schemeClr val="bg1"/>
          </a:solidFill>
          <a:latin typeface="Poppins SemiBold" pitchFamily="2" charset="77"/>
          <a:ea typeface="+mj-ea"/>
          <a:cs typeface="Poppins SemiBold" pitchFamily="2" charset="77"/>
        </a:defRPr>
      </a:lvl1pPr>
    </p:titleStyle>
    <p:bodyStyle>
      <a:lvl1pPr marL="228600" indent="-228600" algn="l" defTabSz="914400" rtl="0" eaLnBrk="1" latinLnBrk="0" hangingPunct="1">
        <a:lnSpc>
          <a:spcPct val="90000"/>
        </a:lnSpc>
        <a:spcBef>
          <a:spcPts val="1000"/>
        </a:spcBef>
        <a:buFont typeface="Wingdings" pitchFamily="2" charset="2"/>
        <a:buChar char="§"/>
        <a:defRPr sz="2800" b="0" i="0" kern="1200">
          <a:solidFill>
            <a:schemeClr val="bg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bg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bg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bg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Wingdings" pitchFamily="2" charset="2"/>
        <a:buChar char="§"/>
        <a:defRPr sz="1800" b="0" i="0" kern="1200">
          <a:solidFill>
            <a:schemeClr val="bg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E1729"/>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25FFDCE-D044-7E4F-8455-FD3084D5B700}"/>
              </a:ext>
            </a:extLst>
          </p:cNvPr>
          <p:cNvSpPr>
            <a:spLocks noGrp="1"/>
          </p:cNvSpPr>
          <p:nvPr>
            <p:ph type="title"/>
          </p:nvPr>
        </p:nvSpPr>
        <p:spPr>
          <a:xfrm>
            <a:off x="838200" y="855235"/>
            <a:ext cx="10515600" cy="1325563"/>
          </a:xfrm>
          <a:prstGeom prst="rect">
            <a:avLst/>
          </a:prstGeom>
        </p:spPr>
        <p:txBody>
          <a:bodyPr vert="horz" lIns="91440" tIns="45720" rIns="91440" bIns="45720" rtlCol="0" anchor="t">
            <a:normAutofit/>
          </a:bodyPr>
          <a:lstStyle/>
          <a:p>
            <a:r>
              <a:rPr lang="sv-SE" dirty="0"/>
              <a:t>Fifty/fifty</a:t>
            </a:r>
          </a:p>
        </p:txBody>
      </p:sp>
    </p:spTree>
    <p:extLst>
      <p:ext uri="{BB962C8B-B14F-4D97-AF65-F5344CB8AC3E}">
        <p14:creationId xmlns:p14="http://schemas.microsoft.com/office/powerpoint/2010/main" val="3870116725"/>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Lst>
  <p:hf hdr="0"/>
  <p:txStyles>
    <p:titleStyle>
      <a:lvl1pPr algn="l" defTabSz="914400" rtl="0" eaLnBrk="1" latinLnBrk="0" hangingPunct="1">
        <a:lnSpc>
          <a:spcPct val="90000"/>
        </a:lnSpc>
        <a:spcBef>
          <a:spcPct val="0"/>
        </a:spcBef>
        <a:buNone/>
        <a:defRPr sz="4000" b="0" i="0" kern="1200">
          <a:solidFill>
            <a:schemeClr val="bg1"/>
          </a:solidFill>
          <a:latin typeface="Poppins SemiBold" pitchFamily="2" charset="77"/>
          <a:ea typeface="+mj-ea"/>
          <a:cs typeface="Poppins SemiBold" pitchFamily="2" charset="77"/>
        </a:defRPr>
      </a:lvl1pPr>
    </p:titleStyle>
    <p:bodyStyle>
      <a:lvl1pPr marL="228600" indent="-228600" algn="l" defTabSz="914400" rtl="0" eaLnBrk="1" latinLnBrk="0" hangingPunct="1">
        <a:lnSpc>
          <a:spcPct val="90000"/>
        </a:lnSpc>
        <a:spcBef>
          <a:spcPts val="1000"/>
        </a:spcBef>
        <a:buFont typeface="Wingdings" pitchFamily="2" charset="2"/>
        <a:buChar char="§"/>
        <a:defRPr sz="2800" b="0" i="0" kern="1200">
          <a:solidFill>
            <a:schemeClr val="bg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bg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bg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bg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Wingdings" pitchFamily="2" charset="2"/>
        <a:buChar char="§"/>
        <a:defRPr sz="1800" b="0" i="0" kern="1200">
          <a:solidFill>
            <a:schemeClr val="bg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E1729"/>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25FFDCE-D044-7E4F-8455-FD3084D5B700}"/>
              </a:ext>
            </a:extLst>
          </p:cNvPr>
          <p:cNvSpPr>
            <a:spLocks noGrp="1"/>
          </p:cNvSpPr>
          <p:nvPr>
            <p:ph type="title"/>
          </p:nvPr>
        </p:nvSpPr>
        <p:spPr>
          <a:xfrm>
            <a:off x="838200" y="855235"/>
            <a:ext cx="10515600" cy="1325563"/>
          </a:xfrm>
          <a:prstGeom prst="rect">
            <a:avLst/>
          </a:prstGeom>
        </p:spPr>
        <p:txBody>
          <a:bodyPr vert="horz" lIns="91440" tIns="45720" rIns="91440" bIns="45720" rtlCol="0" anchor="t">
            <a:normAutofit/>
          </a:bodyPr>
          <a:lstStyle/>
          <a:p>
            <a:r>
              <a:rPr lang="sv-SE" dirty="0"/>
              <a:t>Expertutvärdering</a:t>
            </a:r>
          </a:p>
        </p:txBody>
      </p:sp>
    </p:spTree>
    <p:extLst>
      <p:ext uri="{BB962C8B-B14F-4D97-AF65-F5344CB8AC3E}">
        <p14:creationId xmlns:p14="http://schemas.microsoft.com/office/powerpoint/2010/main" val="292407546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Lst>
  <p:hf hdr="0"/>
  <p:txStyles>
    <p:titleStyle>
      <a:lvl1pPr algn="l" defTabSz="914400" rtl="0" eaLnBrk="1" latinLnBrk="0" hangingPunct="1">
        <a:lnSpc>
          <a:spcPct val="90000"/>
        </a:lnSpc>
        <a:spcBef>
          <a:spcPct val="0"/>
        </a:spcBef>
        <a:buNone/>
        <a:defRPr sz="4000" b="0" i="0" kern="1200">
          <a:solidFill>
            <a:schemeClr val="bg1"/>
          </a:solidFill>
          <a:latin typeface="Poppins SemiBold" pitchFamily="2" charset="77"/>
          <a:ea typeface="+mj-ea"/>
          <a:cs typeface="Poppins SemiBold" pitchFamily="2" charset="77"/>
        </a:defRPr>
      </a:lvl1pPr>
    </p:titleStyle>
    <p:bodyStyle>
      <a:lvl1pPr marL="228600" indent="-228600" algn="l" defTabSz="914400" rtl="0" eaLnBrk="1" latinLnBrk="0" hangingPunct="1">
        <a:lnSpc>
          <a:spcPct val="90000"/>
        </a:lnSpc>
        <a:spcBef>
          <a:spcPts val="1000"/>
        </a:spcBef>
        <a:buFont typeface="Wingdings" pitchFamily="2" charset="2"/>
        <a:buChar char="§"/>
        <a:defRPr sz="2800" b="0" i="0" kern="1200">
          <a:solidFill>
            <a:schemeClr val="bg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bg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bg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bg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Wingdings" pitchFamily="2" charset="2"/>
        <a:buChar char="§"/>
        <a:defRPr sz="1800" b="0" i="0" kern="1200">
          <a:solidFill>
            <a:schemeClr val="bg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25FFDCE-D044-7E4F-8455-FD3084D5B700}"/>
              </a:ext>
            </a:extLst>
          </p:cNvPr>
          <p:cNvSpPr>
            <a:spLocks noGrp="1"/>
          </p:cNvSpPr>
          <p:nvPr>
            <p:ph type="title"/>
          </p:nvPr>
        </p:nvSpPr>
        <p:spPr>
          <a:xfrm>
            <a:off x="838200" y="855235"/>
            <a:ext cx="10515600" cy="1325563"/>
          </a:xfrm>
          <a:prstGeom prst="rect">
            <a:avLst/>
          </a:prstGeom>
        </p:spPr>
        <p:txBody>
          <a:bodyPr vert="horz" lIns="91440" tIns="45720" rIns="91440" bIns="45720" rtlCol="0" anchor="t">
            <a:normAutofit/>
          </a:bodyPr>
          <a:lstStyle/>
          <a:p>
            <a:r>
              <a:rPr lang="sv-SE" dirty="0"/>
              <a:t>Annan färg</a:t>
            </a:r>
          </a:p>
        </p:txBody>
      </p:sp>
    </p:spTree>
    <p:extLst>
      <p:ext uri="{BB962C8B-B14F-4D97-AF65-F5344CB8AC3E}">
        <p14:creationId xmlns:p14="http://schemas.microsoft.com/office/powerpoint/2010/main" val="190815559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Lst>
  <p:hf hdr="0"/>
  <p:txStyles>
    <p:titleStyle>
      <a:lvl1pPr algn="l" defTabSz="914400" rtl="0" eaLnBrk="1" latinLnBrk="0" hangingPunct="1">
        <a:lnSpc>
          <a:spcPct val="90000"/>
        </a:lnSpc>
        <a:spcBef>
          <a:spcPct val="0"/>
        </a:spcBef>
        <a:buNone/>
        <a:defRPr sz="4000" b="0" i="0" kern="1200">
          <a:solidFill>
            <a:schemeClr val="bg1"/>
          </a:solidFill>
          <a:latin typeface="Poppins SemiBold" pitchFamily="2" charset="77"/>
          <a:ea typeface="+mj-ea"/>
          <a:cs typeface="Poppins SemiBold" pitchFamily="2" charset="77"/>
        </a:defRPr>
      </a:lvl1pPr>
    </p:titleStyle>
    <p:bodyStyle>
      <a:lvl1pPr marL="228600" indent="-228600" algn="l" defTabSz="914400" rtl="0" eaLnBrk="1" latinLnBrk="0" hangingPunct="1">
        <a:lnSpc>
          <a:spcPct val="90000"/>
        </a:lnSpc>
        <a:spcBef>
          <a:spcPts val="1000"/>
        </a:spcBef>
        <a:buFont typeface="Wingdings" pitchFamily="2" charset="2"/>
        <a:buChar char="§"/>
        <a:defRPr sz="2800" b="0" i="0" kern="1200">
          <a:solidFill>
            <a:schemeClr val="bg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bg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bg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bg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Wingdings" pitchFamily="2" charset="2"/>
        <a:buChar char="§"/>
        <a:defRPr sz="1800" b="0" i="0" kern="1200">
          <a:solidFill>
            <a:schemeClr val="bg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sandra.eriksson@useit.se"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microsoft.com/office/2007/relationships/hdphoto" Target="../media/hdphoto1.wdp"/><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chart" Target="../charts/chart5.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35.emf"/></Relationships>
</file>

<file path=ppt/slides/_rels/slide2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35.emf"/></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hyperlink" Target="https://pauljadam.com/"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hyperlink" Target="https://mondoknowledge.blogspot.com/2014/04/microsoft-office-365-personal-nuova.html" TargetMode="External"/><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hyperlink" Target="https://doku.rz.hs-fulda.de/doku.php/docs:office:msoffice" TargetMode="External"/><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hyperlink" Target="mailto:sandra.eriksson@useit.se" TargetMode="Externa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2FDFEA87-450F-69BD-00C3-FDA66BAFD9C6}"/>
              </a:ext>
            </a:extLst>
          </p:cNvPr>
          <p:cNvSpPr>
            <a:spLocks noGrp="1"/>
          </p:cNvSpPr>
          <p:nvPr>
            <p:ph type="title"/>
          </p:nvPr>
        </p:nvSpPr>
        <p:spPr>
          <a:xfrm>
            <a:off x="3206496" y="2175864"/>
            <a:ext cx="7203759" cy="1473086"/>
          </a:xfrm>
        </p:spPr>
        <p:txBody>
          <a:bodyPr/>
          <a:lstStyle/>
          <a:p>
            <a:r>
              <a:rPr lang="sv-SE" sz="4400" dirty="0">
                <a:latin typeface="Arial" panose="020B0604020202020204" pitchFamily="34" charset="0"/>
                <a:cs typeface="Arial" panose="020B0604020202020204" pitchFamily="34" charset="0"/>
              </a:rPr>
              <a:t>Publicera tillgängligt del 2</a:t>
            </a:r>
          </a:p>
        </p:txBody>
      </p:sp>
      <p:sp>
        <p:nvSpPr>
          <p:cNvPr id="9" name="Platshållare för text 8">
            <a:extLst>
              <a:ext uri="{FF2B5EF4-FFF2-40B4-BE49-F238E27FC236}">
                <a16:creationId xmlns:a16="http://schemas.microsoft.com/office/drawing/2014/main" id="{F6A38437-4F0C-2BAA-FDF9-5B836535DBB0}"/>
              </a:ext>
            </a:extLst>
          </p:cNvPr>
          <p:cNvSpPr>
            <a:spLocks noGrp="1"/>
          </p:cNvSpPr>
          <p:nvPr>
            <p:ph type="body" sz="quarter" idx="13"/>
          </p:nvPr>
        </p:nvSpPr>
        <p:spPr>
          <a:xfrm>
            <a:off x="9107654" y="2190350"/>
            <a:ext cx="1302601" cy="369332"/>
          </a:xfrm>
        </p:spPr>
        <p:txBody>
          <a:bodyPr/>
          <a:lstStyle/>
          <a:p>
            <a:r>
              <a:rPr lang="sv-SE" dirty="0">
                <a:latin typeface="Arial" panose="020B0604020202020204" pitchFamily="34" charset="0"/>
                <a:cs typeface="Arial" panose="020B0604020202020204" pitchFamily="34" charset="0"/>
              </a:rPr>
              <a:t>90 minuter</a:t>
            </a:r>
          </a:p>
        </p:txBody>
      </p:sp>
      <p:sp>
        <p:nvSpPr>
          <p:cNvPr id="11" name="Platshållare för text 10">
            <a:extLst>
              <a:ext uri="{FF2B5EF4-FFF2-40B4-BE49-F238E27FC236}">
                <a16:creationId xmlns:a16="http://schemas.microsoft.com/office/drawing/2014/main" id="{DA05C0FD-2000-1D8E-9200-4BABE337AB23}"/>
              </a:ext>
            </a:extLst>
          </p:cNvPr>
          <p:cNvSpPr>
            <a:spLocks noGrp="1"/>
          </p:cNvSpPr>
          <p:nvPr>
            <p:ph type="body" sz="quarter" idx="15"/>
          </p:nvPr>
        </p:nvSpPr>
        <p:spPr>
          <a:xfrm>
            <a:off x="8250048" y="4730524"/>
            <a:ext cx="2160207" cy="380480"/>
          </a:xfrm>
        </p:spPr>
        <p:txBody>
          <a:bodyPr/>
          <a:lstStyle/>
          <a:p>
            <a:r>
              <a:rPr lang="sv-SE" dirty="0">
                <a:latin typeface="Arial" panose="020B0604020202020204" pitchFamily="34" charset="0"/>
                <a:cs typeface="Arial" panose="020B0604020202020204" pitchFamily="34" charset="0"/>
              </a:rPr>
              <a:t>Sandra Eriksson</a:t>
            </a:r>
          </a:p>
        </p:txBody>
      </p:sp>
      <p:sp>
        <p:nvSpPr>
          <p:cNvPr id="10" name="Platshållare för text 9">
            <a:extLst>
              <a:ext uri="{FF2B5EF4-FFF2-40B4-BE49-F238E27FC236}">
                <a16:creationId xmlns:a16="http://schemas.microsoft.com/office/drawing/2014/main" id="{69536FC0-977E-C122-1E81-A06D38A78671}"/>
              </a:ext>
            </a:extLst>
          </p:cNvPr>
          <p:cNvSpPr>
            <a:spLocks noGrp="1"/>
          </p:cNvSpPr>
          <p:nvPr>
            <p:ph type="body" sz="quarter" idx="14"/>
          </p:nvPr>
        </p:nvSpPr>
        <p:spPr>
          <a:xfrm>
            <a:off x="7365191" y="5201709"/>
            <a:ext cx="3045064" cy="380480"/>
          </a:xfrm>
        </p:spPr>
        <p:txBody>
          <a:bodyPr/>
          <a:lstStyle/>
          <a:p>
            <a:r>
              <a:rPr lang="sv-SE" dirty="0" err="1">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sandra.eriksson@useit.se</a:t>
            </a:r>
            <a:endParaRPr lang="sv-S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8316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33B987D-B7A5-E94E-BCF8-CD0EF08FEAE8}"/>
              </a:ext>
            </a:extLst>
          </p:cNvPr>
          <p:cNvSpPr>
            <a:spLocks noGrp="1"/>
          </p:cNvSpPr>
          <p:nvPr>
            <p:ph type="title"/>
          </p:nvPr>
        </p:nvSpPr>
        <p:spPr/>
        <p:txBody>
          <a:bodyPr>
            <a:normAutofit/>
          </a:bodyPr>
          <a:lstStyle/>
          <a:p>
            <a:r>
              <a:rPr lang="sv-SE" b="1" dirty="0">
                <a:latin typeface="Arial" panose="020B0604020202020204" pitchFamily="34" charset="0"/>
                <a:cs typeface="Arial" panose="020B0604020202020204" pitchFamily="34" charset="0"/>
              </a:rPr>
              <a:t>Tänk på kontraster</a:t>
            </a:r>
          </a:p>
        </p:txBody>
      </p:sp>
      <p:sp>
        <p:nvSpPr>
          <p:cNvPr id="5" name="Text Placeholder 4">
            <a:extLst>
              <a:ext uri="{FF2B5EF4-FFF2-40B4-BE49-F238E27FC236}">
                <a16:creationId xmlns:a16="http://schemas.microsoft.com/office/drawing/2014/main" id="{62ACB716-E7AF-EBDC-BF52-21D06A05D6D5}"/>
              </a:ext>
            </a:extLst>
          </p:cNvPr>
          <p:cNvSpPr>
            <a:spLocks noGrp="1"/>
          </p:cNvSpPr>
          <p:nvPr>
            <p:ph type="body" sz="quarter" idx="11"/>
          </p:nvPr>
        </p:nvSpPr>
        <p:spPr>
          <a:xfrm>
            <a:off x="538429" y="1777364"/>
            <a:ext cx="5062071" cy="4013835"/>
          </a:xfrm>
        </p:spPr>
        <p:txBody>
          <a:bodyPr/>
          <a:lstStyle/>
          <a:p>
            <a:pPr marL="457200" indent="-457200">
              <a:lnSpc>
                <a:spcPct val="90000"/>
              </a:lnSpc>
              <a:spcAft>
                <a:spcPts val="1600"/>
              </a:spcAft>
              <a:buFont typeface="Arial" panose="020B0604020202020204" pitchFamily="34" charset="0"/>
              <a:buChar char="•"/>
            </a:pPr>
            <a:r>
              <a:rPr lang="sv-SE" dirty="0">
                <a:solidFill>
                  <a:schemeClr val="bg1"/>
                </a:solidFill>
                <a:latin typeface="Arial" panose="020B0604020202020204" pitchFamily="34" charset="0"/>
                <a:cs typeface="Arial" panose="020B0604020202020204" pitchFamily="34" charset="0"/>
              </a:rPr>
              <a:t>Text</a:t>
            </a:r>
          </a:p>
          <a:p>
            <a:pPr marL="457200" indent="-457200">
              <a:lnSpc>
                <a:spcPct val="90000"/>
              </a:lnSpc>
              <a:spcAft>
                <a:spcPts val="1600"/>
              </a:spcAft>
              <a:buFont typeface="Arial" panose="020B0604020202020204" pitchFamily="34" charset="0"/>
              <a:buChar char="•"/>
            </a:pPr>
            <a:r>
              <a:rPr lang="sv-SE" dirty="0">
                <a:solidFill>
                  <a:schemeClr val="bg1"/>
                </a:solidFill>
                <a:latin typeface="Arial" panose="020B0604020202020204" pitchFamily="34" charset="0"/>
                <a:cs typeface="Arial" panose="020B0604020202020204" pitchFamily="34" charset="0"/>
              </a:rPr>
              <a:t>Ikoner</a:t>
            </a:r>
          </a:p>
          <a:p>
            <a:pPr marL="457200" indent="-457200">
              <a:lnSpc>
                <a:spcPct val="90000"/>
              </a:lnSpc>
              <a:spcAft>
                <a:spcPts val="1600"/>
              </a:spcAft>
              <a:buFont typeface="Arial" panose="020B0604020202020204" pitchFamily="34" charset="0"/>
              <a:buChar char="•"/>
            </a:pPr>
            <a:r>
              <a:rPr lang="sv-SE" dirty="0">
                <a:solidFill>
                  <a:schemeClr val="bg1"/>
                </a:solidFill>
                <a:latin typeface="Arial" panose="020B0604020202020204" pitchFamily="34" charset="0"/>
                <a:cs typeface="Arial" panose="020B0604020202020204" pitchFamily="34" charset="0"/>
              </a:rPr>
              <a:t>Bilder och illustrationer</a:t>
            </a:r>
          </a:p>
          <a:p>
            <a:pPr marL="457200" indent="-457200">
              <a:lnSpc>
                <a:spcPct val="90000"/>
              </a:lnSpc>
              <a:spcAft>
                <a:spcPts val="1600"/>
              </a:spcAft>
              <a:buFont typeface="Arial" panose="020B0604020202020204" pitchFamily="34" charset="0"/>
              <a:buChar char="•"/>
            </a:pPr>
            <a:r>
              <a:rPr lang="sv-SE" dirty="0">
                <a:solidFill>
                  <a:schemeClr val="bg1"/>
                </a:solidFill>
                <a:latin typeface="Arial" panose="020B0604020202020204" pitchFamily="34" charset="0"/>
                <a:cs typeface="Arial" panose="020B0604020202020204" pitchFamily="34" charset="0"/>
              </a:rPr>
              <a:t>Filmer</a:t>
            </a:r>
          </a:p>
          <a:p>
            <a:pPr marL="457200" indent="-457200">
              <a:lnSpc>
                <a:spcPct val="90000"/>
              </a:lnSpc>
              <a:spcAft>
                <a:spcPts val="1600"/>
              </a:spcAft>
              <a:buFont typeface="Arial" panose="020B0604020202020204" pitchFamily="34" charset="0"/>
              <a:buChar char="•"/>
            </a:pPr>
            <a:r>
              <a:rPr lang="sv-SE" dirty="0">
                <a:solidFill>
                  <a:schemeClr val="bg1"/>
                </a:solidFill>
                <a:latin typeface="Arial" panose="020B0604020202020204" pitchFamily="34" charset="0"/>
                <a:cs typeface="Arial" panose="020B0604020202020204" pitchFamily="34" charset="0"/>
              </a:rPr>
              <a:t>Diagram och grafer</a:t>
            </a:r>
          </a:p>
          <a:p>
            <a:pPr marL="457200" indent="-457200">
              <a:buFont typeface="Arial" panose="020B0604020202020204" pitchFamily="34" charset="0"/>
              <a:buChar char="•"/>
            </a:pPr>
            <a:endParaRPr lang="sv-SE" dirty="0">
              <a:latin typeface="Arial" panose="020B0604020202020204" pitchFamily="34" charset="0"/>
              <a:cs typeface="Arial" panose="020B0604020202020204" pitchFamily="34" charset="0"/>
            </a:endParaRPr>
          </a:p>
        </p:txBody>
      </p:sp>
      <p:pic>
        <p:nvPicPr>
          <p:cNvPr id="4" name="Bildobjekt 3" descr="Färger i olika färger, foto.">
            <a:extLst>
              <a:ext uri="{FF2B5EF4-FFF2-40B4-BE49-F238E27FC236}">
                <a16:creationId xmlns:a16="http://schemas.microsoft.com/office/drawing/2014/main" id="{7982F2E5-9078-0E47-5007-7BAEDDDB259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14223" y="0"/>
            <a:ext cx="6177777" cy="6858000"/>
          </a:xfrm>
          <a:prstGeom prst="rect">
            <a:avLst/>
          </a:prstGeom>
        </p:spPr>
      </p:pic>
    </p:spTree>
    <p:extLst>
      <p:ext uri="{BB962C8B-B14F-4D97-AF65-F5344CB8AC3E}">
        <p14:creationId xmlns:p14="http://schemas.microsoft.com/office/powerpoint/2010/main" val="31843001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descr="En vintrig skog täckt i snö, foto.">
            <a:extLst>
              <a:ext uri="{FF2B5EF4-FFF2-40B4-BE49-F238E27FC236}">
                <a16:creationId xmlns:a16="http://schemas.microsoft.com/office/drawing/2014/main" id="{F136F979-9336-EE8D-E0BA-A02EFE163E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67310"/>
            <a:ext cx="12191999" cy="8128686"/>
          </a:xfrm>
          <a:prstGeom prst="rect">
            <a:avLst/>
          </a:prstGeom>
        </p:spPr>
      </p:pic>
      <p:sp>
        <p:nvSpPr>
          <p:cNvPr id="3" name="Rubrik 2">
            <a:extLst>
              <a:ext uri="{FF2B5EF4-FFF2-40B4-BE49-F238E27FC236}">
                <a16:creationId xmlns:a16="http://schemas.microsoft.com/office/drawing/2014/main" id="{8276986C-93C5-4DA4-062F-22F53734E3B3}"/>
              </a:ext>
            </a:extLst>
          </p:cNvPr>
          <p:cNvSpPr>
            <a:spLocks noGrp="1"/>
          </p:cNvSpPr>
          <p:nvPr>
            <p:ph type="title"/>
          </p:nvPr>
        </p:nvSpPr>
        <p:spPr>
          <a:xfrm>
            <a:off x="838200" y="3234251"/>
            <a:ext cx="10515600" cy="1325563"/>
          </a:xfrm>
        </p:spPr>
        <p:txBody>
          <a:bodyPr anchor="ctr"/>
          <a:lstStyle/>
          <a:p>
            <a:pPr algn="ctr"/>
            <a:r>
              <a:rPr lang="sv-SE" dirty="0">
                <a:latin typeface="Arial" panose="020B0604020202020204" pitchFamily="34" charset="0"/>
                <a:cs typeface="Arial" panose="020B0604020202020204" pitchFamily="34" charset="0"/>
              </a:rPr>
              <a:t>Kontraster</a:t>
            </a:r>
          </a:p>
        </p:txBody>
      </p:sp>
    </p:spTree>
    <p:extLst>
      <p:ext uri="{BB962C8B-B14F-4D97-AF65-F5344CB8AC3E}">
        <p14:creationId xmlns:p14="http://schemas.microsoft.com/office/powerpoint/2010/main" val="2141945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A44B4B-1226-474A-B8E3-60F27B9D16FA}"/>
              </a:ext>
            </a:extLst>
          </p:cNvPr>
          <p:cNvSpPr>
            <a:spLocks noGrp="1"/>
          </p:cNvSpPr>
          <p:nvPr>
            <p:ph type="title" idx="4294967295"/>
          </p:nvPr>
        </p:nvSpPr>
        <p:spPr>
          <a:xfrm>
            <a:off x="0" y="-932539"/>
            <a:ext cx="9530859" cy="932539"/>
          </a:xfrm>
        </p:spPr>
        <p:txBody>
          <a:bodyPr/>
          <a:lstStyle/>
          <a:p>
            <a:r>
              <a:rPr lang="sv-SE" b="1" dirty="0">
                <a:latin typeface="Arial" panose="020B0604020202020204" pitchFamily="34" charset="0"/>
                <a:cs typeface="Arial" panose="020B0604020202020204" pitchFamily="34" charset="0"/>
              </a:rPr>
              <a:t>Exempel på sida i gråskala</a:t>
            </a:r>
          </a:p>
        </p:txBody>
      </p:sp>
      <p:pic>
        <p:nvPicPr>
          <p:cNvPr id="8" name="Bildobjekt 7" descr="Useits startsida i original, skärmdump.">
            <a:extLst>
              <a:ext uri="{FF2B5EF4-FFF2-40B4-BE49-F238E27FC236}">
                <a16:creationId xmlns:a16="http://schemas.microsoft.com/office/drawing/2014/main" id="{55633BC2-6288-8D44-A72E-6DA7750215D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0538" y="1762948"/>
            <a:ext cx="5598983" cy="3265347"/>
          </a:xfrm>
          <a:prstGeom prst="rect">
            <a:avLst/>
          </a:prstGeom>
        </p:spPr>
      </p:pic>
      <p:pic>
        <p:nvPicPr>
          <p:cNvPr id="6" name="Bildobjekt 5" descr="Useits startsida i gråskala, skärmdump.">
            <a:extLst>
              <a:ext uri="{FF2B5EF4-FFF2-40B4-BE49-F238E27FC236}">
                <a16:creationId xmlns:a16="http://schemas.microsoft.com/office/drawing/2014/main" id="{7EFD4D71-C2E7-E099-9DD5-5C108D884DA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142479" y="1761548"/>
            <a:ext cx="5598983" cy="3265347"/>
          </a:xfrm>
          <a:prstGeom prst="rect">
            <a:avLst/>
          </a:prstGeom>
        </p:spPr>
      </p:pic>
    </p:spTree>
    <p:extLst>
      <p:ext uri="{BB962C8B-B14F-4D97-AF65-F5344CB8AC3E}">
        <p14:creationId xmlns:p14="http://schemas.microsoft.com/office/powerpoint/2010/main" val="3383063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BC8170-42FB-7EA5-17E6-FF18844C4176}"/>
              </a:ext>
            </a:extLst>
          </p:cNvPr>
          <p:cNvSpPr>
            <a:spLocks noGrp="1"/>
          </p:cNvSpPr>
          <p:nvPr>
            <p:ph type="title" idx="4294967295"/>
          </p:nvPr>
        </p:nvSpPr>
        <p:spPr>
          <a:xfrm>
            <a:off x="0" y="-1325563"/>
            <a:ext cx="10515600" cy="1325563"/>
          </a:xfrm>
        </p:spPr>
        <p:txBody>
          <a:bodyPr/>
          <a:lstStyle/>
          <a:p>
            <a:r>
              <a:rPr lang="sv-SE" dirty="0"/>
              <a:t>Exempel på </a:t>
            </a:r>
            <a:r>
              <a:rPr lang="sv-SE" dirty="0" err="1"/>
              <a:t>Useits</a:t>
            </a:r>
            <a:r>
              <a:rPr lang="sv-SE" dirty="0"/>
              <a:t> webbplats med olika  typer av färgblindhet</a:t>
            </a:r>
          </a:p>
        </p:txBody>
      </p:sp>
      <p:pic>
        <p:nvPicPr>
          <p:cNvPr id="6" name="Bildobjekt 5" descr="Useits startsida helt i gråskala för att illustrera total färgblindhet, skärmdump.">
            <a:extLst>
              <a:ext uri="{FF2B5EF4-FFF2-40B4-BE49-F238E27FC236}">
                <a16:creationId xmlns:a16="http://schemas.microsoft.com/office/drawing/2014/main" id="{91F8293C-0DD1-00E3-4825-EC60BC1CD0A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14790" y="601792"/>
            <a:ext cx="4666590" cy="2721572"/>
          </a:xfrm>
          <a:prstGeom prst="rect">
            <a:avLst/>
          </a:prstGeom>
        </p:spPr>
      </p:pic>
      <p:pic>
        <p:nvPicPr>
          <p:cNvPr id="12" name="Bildobjekt 11" descr="Useits startsida i en lila nyans för att illustrera nedsatt förmåga att uppfatta grönt och rött, skärmdump.">
            <a:extLst>
              <a:ext uri="{FF2B5EF4-FFF2-40B4-BE49-F238E27FC236}">
                <a16:creationId xmlns:a16="http://schemas.microsoft.com/office/drawing/2014/main" id="{B48A1D92-956E-1AC3-C0DA-511D30748BB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854147" y="598966"/>
            <a:ext cx="4688785" cy="2727224"/>
          </a:xfrm>
          <a:prstGeom prst="rect">
            <a:avLst/>
          </a:prstGeom>
        </p:spPr>
      </p:pic>
      <p:pic>
        <p:nvPicPr>
          <p:cNvPr id="8" name="Bildobjekt 7" descr="Useits startsida i något matta färger för att illustrera en lättare nedsatt förmåga att uppfatta gröna nyanser, skärmdump.">
            <a:extLst>
              <a:ext uri="{FF2B5EF4-FFF2-40B4-BE49-F238E27FC236}">
                <a16:creationId xmlns:a16="http://schemas.microsoft.com/office/drawing/2014/main" id="{854B2388-8615-CBA5-886A-AEEEEF7847A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783490" y="2988916"/>
            <a:ext cx="4666590" cy="2721572"/>
          </a:xfrm>
          <a:prstGeom prst="rect">
            <a:avLst/>
          </a:prstGeom>
        </p:spPr>
      </p:pic>
      <p:pic>
        <p:nvPicPr>
          <p:cNvPr id="10" name="Bildobjekt 9" descr="Useits startsida i en turkos nyans för att illustrera nedsatt förmåga att uppfatta blått och gult, skärmdump.">
            <a:extLst>
              <a:ext uri="{FF2B5EF4-FFF2-40B4-BE49-F238E27FC236}">
                <a16:creationId xmlns:a16="http://schemas.microsoft.com/office/drawing/2014/main" id="{7F573B9D-6020-AF10-D63D-8E42F40517F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922847" y="2988916"/>
            <a:ext cx="4688785" cy="2734516"/>
          </a:xfrm>
          <a:prstGeom prst="rect">
            <a:avLst/>
          </a:prstGeom>
        </p:spPr>
      </p:pic>
    </p:spTree>
    <p:extLst>
      <p:ext uri="{BB962C8B-B14F-4D97-AF65-F5344CB8AC3E}">
        <p14:creationId xmlns:p14="http://schemas.microsoft.com/office/powerpoint/2010/main" val="178889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D792F3-87DA-7F4D-BF0C-36717467CD84}"/>
              </a:ext>
              <a:ext uri="{C183D7F6-B498-43B3-948B-1728B52AA6E4}">
                <adec:decorative xmlns:adec="http://schemas.microsoft.com/office/drawing/2017/decorative" val="1"/>
              </a:ext>
            </a:extLst>
          </p:cNvPr>
          <p:cNvSpPr>
            <a:spLocks noGrp="1"/>
          </p:cNvSpPr>
          <p:nvPr>
            <p:ph type="title"/>
          </p:nvPr>
        </p:nvSpPr>
        <p:spPr>
          <a:xfrm>
            <a:off x="0" y="-932539"/>
            <a:ext cx="5989291" cy="932539"/>
          </a:xfrm>
        </p:spPr>
        <p:txBody>
          <a:bodyPr/>
          <a:lstStyle/>
          <a:p>
            <a:r>
              <a:rPr lang="sv-SE" b="1" dirty="0">
                <a:latin typeface="Arial" panose="020B0604020202020204" pitchFamily="34" charset="0"/>
                <a:cs typeface="Arial" panose="020B0604020202020204" pitchFamily="34" charset="0"/>
              </a:rPr>
              <a:t>Otydligt diagram</a:t>
            </a:r>
          </a:p>
        </p:txBody>
      </p:sp>
      <p:graphicFrame>
        <p:nvGraphicFramePr>
          <p:cNvPr id="9" name="Diagram 8" descr="Cirkeldiagram i färg utan avgränsning mellan tårtbitarna, illustration.">
            <a:extLst>
              <a:ext uri="{FF2B5EF4-FFF2-40B4-BE49-F238E27FC236}">
                <a16:creationId xmlns:a16="http://schemas.microsoft.com/office/drawing/2014/main" id="{9E4ECA75-624B-5A4B-BE1D-F7AF6CAE16B3}"/>
              </a:ext>
            </a:extLst>
          </p:cNvPr>
          <p:cNvGraphicFramePr>
            <a:graphicFrameLocks/>
          </p:cNvGraphicFramePr>
          <p:nvPr/>
        </p:nvGraphicFramePr>
        <p:xfrm>
          <a:off x="1238491" y="2048720"/>
          <a:ext cx="4577863" cy="3087672"/>
        </p:xfrm>
        <a:graphic>
          <a:graphicData uri="http://schemas.openxmlformats.org/drawingml/2006/chart">
            <c:chart xmlns:c="http://schemas.openxmlformats.org/drawingml/2006/chart" xmlns:r="http://schemas.openxmlformats.org/officeDocument/2006/relationships" r:id="rId3"/>
          </a:graphicData>
        </a:graphic>
      </p:graphicFrame>
      <p:pic>
        <p:nvPicPr>
          <p:cNvPr id="6" name="Bildobjekt 5" descr="Cirkeldiagram i gråskala utan avgränsning mellan tårtbitarna, illustration.">
            <a:extLst>
              <a:ext uri="{FF2B5EF4-FFF2-40B4-BE49-F238E27FC236}">
                <a16:creationId xmlns:a16="http://schemas.microsoft.com/office/drawing/2014/main" id="{A07908E0-71D5-2C41-BAF6-ECEA08A9FA8B}"/>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6030865" y="2048720"/>
            <a:ext cx="5527606" cy="3087672"/>
          </a:xfrm>
          <a:prstGeom prst="rect">
            <a:avLst/>
          </a:prstGeom>
        </p:spPr>
      </p:pic>
    </p:spTree>
    <p:extLst>
      <p:ext uri="{BB962C8B-B14F-4D97-AF65-F5344CB8AC3E}">
        <p14:creationId xmlns:p14="http://schemas.microsoft.com/office/powerpoint/2010/main" val="29754446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D792F3-87DA-7F4D-BF0C-36717467CD84}"/>
              </a:ext>
              <a:ext uri="{C183D7F6-B498-43B3-948B-1728B52AA6E4}">
                <adec:decorative xmlns:adec="http://schemas.microsoft.com/office/drawing/2017/decorative" val="1"/>
              </a:ext>
            </a:extLst>
          </p:cNvPr>
          <p:cNvSpPr>
            <a:spLocks noGrp="1"/>
          </p:cNvSpPr>
          <p:nvPr>
            <p:ph type="title"/>
          </p:nvPr>
        </p:nvSpPr>
        <p:spPr>
          <a:xfrm>
            <a:off x="0" y="-932539"/>
            <a:ext cx="5596020" cy="932539"/>
          </a:xfrm>
        </p:spPr>
        <p:txBody>
          <a:bodyPr/>
          <a:lstStyle/>
          <a:p>
            <a:r>
              <a:rPr lang="sv-SE" b="1" dirty="0">
                <a:latin typeface="Arial" panose="020B0604020202020204" pitchFamily="34" charset="0"/>
                <a:cs typeface="Arial" panose="020B0604020202020204" pitchFamily="34" charset="0"/>
              </a:rPr>
              <a:t>Tydligt diagram</a:t>
            </a:r>
          </a:p>
        </p:txBody>
      </p:sp>
      <p:graphicFrame>
        <p:nvGraphicFramePr>
          <p:cNvPr id="7" name="Diagram 6" descr="Cirkeldiagram i färg med avgränsning mellan tårtbitarna, illustration.">
            <a:extLst>
              <a:ext uri="{FF2B5EF4-FFF2-40B4-BE49-F238E27FC236}">
                <a16:creationId xmlns:a16="http://schemas.microsoft.com/office/drawing/2014/main" id="{25658A7F-9208-AF4B-9F14-507D4CC04DAD}"/>
              </a:ext>
            </a:extLst>
          </p:cNvPr>
          <p:cNvGraphicFramePr>
            <a:graphicFrameLocks/>
          </p:cNvGraphicFramePr>
          <p:nvPr>
            <p:extLst>
              <p:ext uri="{D42A27DB-BD31-4B8C-83A1-F6EECF244321}">
                <p14:modId xmlns:p14="http://schemas.microsoft.com/office/powerpoint/2010/main" val="1649011806"/>
              </p:ext>
            </p:extLst>
          </p:nvPr>
        </p:nvGraphicFramePr>
        <p:xfrm>
          <a:off x="891252" y="2038003"/>
          <a:ext cx="4655338" cy="31552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Diagram 2" descr="Cirkeldiagram i färg med avgränsning mellan tårtbitarna, illustration.">
            <a:extLst>
              <a:ext uri="{FF2B5EF4-FFF2-40B4-BE49-F238E27FC236}">
                <a16:creationId xmlns:a16="http://schemas.microsoft.com/office/drawing/2014/main" id="{6B6DE515-C7EF-6F4C-565B-81CF345AFEF8}"/>
              </a:ext>
            </a:extLst>
          </p:cNvPr>
          <p:cNvGraphicFramePr>
            <a:graphicFrameLocks/>
          </p:cNvGraphicFramePr>
          <p:nvPr/>
        </p:nvGraphicFramePr>
        <p:xfrm>
          <a:off x="6645410" y="2038003"/>
          <a:ext cx="4655338" cy="31552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90853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D792F3-87DA-7F4D-BF0C-36717467CD84}"/>
              </a:ext>
            </a:extLst>
          </p:cNvPr>
          <p:cNvSpPr>
            <a:spLocks noGrp="1"/>
          </p:cNvSpPr>
          <p:nvPr>
            <p:ph type="title"/>
          </p:nvPr>
        </p:nvSpPr>
        <p:spPr>
          <a:xfrm>
            <a:off x="0" y="-932539"/>
            <a:ext cx="5298931" cy="932539"/>
          </a:xfrm>
        </p:spPr>
        <p:txBody>
          <a:bodyPr/>
          <a:lstStyle/>
          <a:p>
            <a:r>
              <a:rPr lang="sv-SE" dirty="0"/>
              <a:t>Otydliga grafer</a:t>
            </a:r>
          </a:p>
        </p:txBody>
      </p:sp>
      <p:graphicFrame>
        <p:nvGraphicFramePr>
          <p:cNvPr id="10" name="Diagram 9" descr="Linjediagram i färg utan tydliga skillnader mellan strecken, illustration.">
            <a:extLst>
              <a:ext uri="{FF2B5EF4-FFF2-40B4-BE49-F238E27FC236}">
                <a16:creationId xmlns:a16="http://schemas.microsoft.com/office/drawing/2014/main" id="{D7D804E4-2CFB-BB48-A707-149460F224E5}"/>
              </a:ext>
            </a:extLst>
          </p:cNvPr>
          <p:cNvGraphicFramePr>
            <a:graphicFrameLocks/>
          </p:cNvGraphicFramePr>
          <p:nvPr/>
        </p:nvGraphicFramePr>
        <p:xfrm>
          <a:off x="427782" y="564705"/>
          <a:ext cx="6216086" cy="31300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Diagram 3" descr="Linjediagram i färg med tydliga skillnader mellan strecken, illustration. ">
            <a:extLst>
              <a:ext uri="{FF2B5EF4-FFF2-40B4-BE49-F238E27FC236}">
                <a16:creationId xmlns:a16="http://schemas.microsoft.com/office/drawing/2014/main" id="{9D877C66-59AB-0A3F-B510-6B829DCEEB00}"/>
              </a:ext>
            </a:extLst>
          </p:cNvPr>
          <p:cNvGraphicFramePr>
            <a:graphicFrameLocks/>
          </p:cNvGraphicFramePr>
          <p:nvPr/>
        </p:nvGraphicFramePr>
        <p:xfrm>
          <a:off x="5034987" y="2731625"/>
          <a:ext cx="7501979" cy="378492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99658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D792F3-87DA-7F4D-BF0C-36717467CD84}"/>
              </a:ext>
            </a:extLst>
          </p:cNvPr>
          <p:cNvSpPr>
            <a:spLocks noGrp="1"/>
          </p:cNvSpPr>
          <p:nvPr>
            <p:ph type="title"/>
          </p:nvPr>
        </p:nvSpPr>
        <p:spPr>
          <a:xfrm>
            <a:off x="0" y="-932539"/>
            <a:ext cx="9359900" cy="932539"/>
          </a:xfrm>
        </p:spPr>
        <p:txBody>
          <a:bodyPr/>
          <a:lstStyle/>
          <a:p>
            <a:r>
              <a:rPr lang="sv-SE" b="1" dirty="0">
                <a:latin typeface="Arial" panose="020B0604020202020204" pitchFamily="34" charset="0"/>
                <a:cs typeface="Arial" panose="020B0604020202020204" pitchFamily="34" charset="0"/>
              </a:rPr>
              <a:t>Tydliga grafer</a:t>
            </a:r>
          </a:p>
        </p:txBody>
      </p:sp>
      <p:graphicFrame>
        <p:nvGraphicFramePr>
          <p:cNvPr id="4" name="Diagram 3" descr="Linjediagram i färg med tydliga skillnader mellan strecken, illustration. ">
            <a:extLst>
              <a:ext uri="{FF2B5EF4-FFF2-40B4-BE49-F238E27FC236}">
                <a16:creationId xmlns:a16="http://schemas.microsoft.com/office/drawing/2014/main" id="{9D877C66-59AB-0A3F-B510-6B829DCEEB00}"/>
              </a:ext>
            </a:extLst>
          </p:cNvPr>
          <p:cNvGraphicFramePr>
            <a:graphicFrameLocks/>
          </p:cNvGraphicFramePr>
          <p:nvPr/>
        </p:nvGraphicFramePr>
        <p:xfrm>
          <a:off x="1747778" y="842058"/>
          <a:ext cx="9608571" cy="51738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98311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E612690-9022-768E-985A-81E9EEE46BBE}"/>
              </a:ext>
            </a:extLst>
          </p:cNvPr>
          <p:cNvSpPr>
            <a:spLocks noGrp="1"/>
          </p:cNvSpPr>
          <p:nvPr>
            <p:ph type="title"/>
          </p:nvPr>
        </p:nvSpPr>
        <p:spPr/>
        <p:txBody>
          <a:bodyPr/>
          <a:lstStyle/>
          <a:p>
            <a:r>
              <a:rPr lang="sv-SE" dirty="0"/>
              <a:t>Film</a:t>
            </a:r>
          </a:p>
        </p:txBody>
      </p:sp>
      <p:sp>
        <p:nvSpPr>
          <p:cNvPr id="4" name="Platshållare för text 3">
            <a:extLst>
              <a:ext uri="{FF2B5EF4-FFF2-40B4-BE49-F238E27FC236}">
                <a16:creationId xmlns:a16="http://schemas.microsoft.com/office/drawing/2014/main" id="{D358B523-069D-7972-1FFC-55E5FDDF153C}"/>
              </a:ext>
            </a:extLst>
          </p:cNvPr>
          <p:cNvSpPr>
            <a:spLocks noGrp="1"/>
          </p:cNvSpPr>
          <p:nvPr>
            <p:ph type="body" sz="quarter" idx="11"/>
          </p:nvPr>
        </p:nvSpPr>
        <p:spPr/>
        <p:txBody>
          <a:bodyPr>
            <a:normAutofit fontScale="92500"/>
          </a:bodyPr>
          <a:lstStyle/>
          <a:p>
            <a:pPr marL="457200" indent="-457200">
              <a:buFont typeface="Arial" panose="020B0604020202020204" pitchFamily="34" charset="0"/>
              <a:buChar char="•"/>
            </a:pPr>
            <a:r>
              <a:rPr lang="sv-SE" sz="2400" dirty="0"/>
              <a:t>Undertexter (</a:t>
            </a:r>
            <a:r>
              <a:rPr lang="sv-SE" sz="2400" dirty="0" err="1"/>
              <a:t>closed</a:t>
            </a:r>
            <a:r>
              <a:rPr lang="sv-SE" sz="2400" dirty="0"/>
              <a:t> </a:t>
            </a:r>
            <a:r>
              <a:rPr lang="sv-SE" sz="2400" dirty="0" err="1"/>
              <a:t>captions</a:t>
            </a:r>
            <a:r>
              <a:rPr lang="sv-SE" sz="2400" dirty="0"/>
              <a:t>)</a:t>
            </a:r>
          </a:p>
          <a:p>
            <a:pPr marL="457200" indent="-457200">
              <a:buFont typeface="Arial" panose="020B0604020202020204" pitchFamily="34" charset="0"/>
              <a:buChar char="•"/>
            </a:pPr>
            <a:r>
              <a:rPr lang="sv-SE" sz="2400" dirty="0"/>
              <a:t>Syntolkning</a:t>
            </a:r>
          </a:p>
          <a:p>
            <a:pPr marL="457200" indent="-457200">
              <a:buFont typeface="Arial" panose="020B0604020202020204" pitchFamily="34" charset="0"/>
              <a:buChar char="•"/>
            </a:pPr>
            <a:r>
              <a:rPr lang="sv-SE" sz="2400" dirty="0"/>
              <a:t>Funktion för uppläsning av undertexter</a:t>
            </a:r>
          </a:p>
        </p:txBody>
      </p:sp>
      <p:pic>
        <p:nvPicPr>
          <p:cNvPr id="6" name="Platshållare för bild 5" descr="Film från en streamingtjänst, skärmdump.">
            <a:extLst>
              <a:ext uri="{FF2B5EF4-FFF2-40B4-BE49-F238E27FC236}">
                <a16:creationId xmlns:a16="http://schemas.microsoft.com/office/drawing/2014/main" id="{5C89375C-BA0A-70DF-BD29-FD6DE63FBA7C}"/>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568490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0B0A50-A4BB-1842-8C04-2760CE75A6D1}"/>
              </a:ext>
            </a:extLst>
          </p:cNvPr>
          <p:cNvSpPr>
            <a:spLocks noGrp="1"/>
          </p:cNvSpPr>
          <p:nvPr>
            <p:ph type="title"/>
          </p:nvPr>
        </p:nvSpPr>
        <p:spPr>
          <a:xfrm>
            <a:off x="678634" y="405862"/>
            <a:ext cx="10515600" cy="1325563"/>
          </a:xfrm>
        </p:spPr>
        <p:txBody>
          <a:bodyPr/>
          <a:lstStyle/>
          <a:p>
            <a:pPr algn="l"/>
            <a:r>
              <a:rPr lang="sv-SE" b="1" dirty="0">
                <a:latin typeface="Arial" panose="020B0604020202020204" pitchFamily="34" charset="0"/>
                <a:cs typeface="Arial" panose="020B0604020202020204" pitchFamily="34" charset="0"/>
              </a:rPr>
              <a:t>Syntolkning</a:t>
            </a:r>
          </a:p>
        </p:txBody>
      </p:sp>
      <p:pic>
        <p:nvPicPr>
          <p:cNvPr id="5" name="Bildobjekt 4" descr="Exempelfilm med syntolkning och moderatorn som berättar, illustration.">
            <a:extLst>
              <a:ext uri="{FF2B5EF4-FFF2-40B4-BE49-F238E27FC236}">
                <a16:creationId xmlns:a16="http://schemas.microsoft.com/office/drawing/2014/main" id="{55ADA4C2-EC68-684D-8CFF-07706F0BE69C}"/>
              </a:ext>
            </a:extLst>
          </p:cNvPr>
          <p:cNvPicPr>
            <a:picLocks noChangeAspect="1"/>
          </p:cNvPicPr>
          <p:nvPr/>
        </p:nvPicPr>
        <p:blipFill>
          <a:blip r:embed="rId3"/>
          <a:stretch>
            <a:fillRect/>
          </a:stretch>
        </p:blipFill>
        <p:spPr>
          <a:xfrm>
            <a:off x="4637077" y="1950881"/>
            <a:ext cx="2917845" cy="2956237"/>
          </a:xfrm>
          <a:prstGeom prst="rect">
            <a:avLst/>
          </a:prstGeom>
        </p:spPr>
      </p:pic>
    </p:spTree>
    <p:extLst>
      <p:ext uri="{BB962C8B-B14F-4D97-AF65-F5344CB8AC3E}">
        <p14:creationId xmlns:p14="http://schemas.microsoft.com/office/powerpoint/2010/main" val="2634848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811951-99E4-5342-B56D-3345441911A5}"/>
              </a:ext>
            </a:extLst>
          </p:cNvPr>
          <p:cNvSpPr>
            <a:spLocks noGrp="1"/>
          </p:cNvSpPr>
          <p:nvPr>
            <p:ph type="title"/>
          </p:nvPr>
        </p:nvSpPr>
        <p:spPr>
          <a:xfrm>
            <a:off x="713509" y="690770"/>
            <a:ext cx="5382491" cy="865191"/>
          </a:xfrm>
        </p:spPr>
        <p:txBody>
          <a:bodyPr/>
          <a:lstStyle/>
          <a:p>
            <a:r>
              <a:rPr lang="sv-SE" sz="3200" b="1" dirty="0">
                <a:latin typeface="Arial" panose="020B0604020202020204" pitchFamily="34" charset="0"/>
                <a:cs typeface="Arial" panose="020B0604020202020204" pitchFamily="34" charset="0"/>
              </a:rPr>
              <a:t>Del 1: Uppgiften</a:t>
            </a:r>
          </a:p>
        </p:txBody>
      </p:sp>
      <p:sp>
        <p:nvSpPr>
          <p:cNvPr id="7" name="Platshållare för innehåll 6">
            <a:extLst>
              <a:ext uri="{FF2B5EF4-FFF2-40B4-BE49-F238E27FC236}">
                <a16:creationId xmlns:a16="http://schemas.microsoft.com/office/drawing/2014/main" id="{C1EE54B9-BAC6-47C8-A757-931D808EF9D9}"/>
              </a:ext>
            </a:extLst>
          </p:cNvPr>
          <p:cNvSpPr>
            <a:spLocks noGrp="1"/>
          </p:cNvSpPr>
          <p:nvPr>
            <p:ph type="body" sz="quarter" idx="11"/>
          </p:nvPr>
        </p:nvSpPr>
        <p:spPr>
          <a:xfrm>
            <a:off x="713509" y="1497964"/>
            <a:ext cx="4976092" cy="5011324"/>
          </a:xfrm>
        </p:spPr>
        <p:txBody>
          <a:bodyPr>
            <a:normAutofit/>
          </a:bodyPr>
          <a:lstStyle/>
          <a:p>
            <a:pPr marL="457200" indent="-457200">
              <a:lnSpc>
                <a:spcPct val="150000"/>
              </a:lnSpc>
              <a:buFont typeface="Arial" panose="020B0604020202020204" pitchFamily="34" charset="0"/>
              <a:buChar char="•"/>
            </a:pPr>
            <a:r>
              <a:rPr lang="sv-SE" sz="3200" dirty="0">
                <a:latin typeface="Arial" panose="020B0604020202020204" pitchFamily="34" charset="0"/>
                <a:cs typeface="Arial" panose="020B0604020202020204" pitchFamily="34" charset="0"/>
              </a:rPr>
              <a:t>Hur gick det?</a:t>
            </a:r>
          </a:p>
          <a:p>
            <a:pPr marL="457200" indent="-457200">
              <a:lnSpc>
                <a:spcPct val="150000"/>
              </a:lnSpc>
              <a:buFont typeface="Arial" panose="020B0604020202020204" pitchFamily="34" charset="0"/>
              <a:buChar char="•"/>
            </a:pPr>
            <a:r>
              <a:rPr lang="sv-SE" sz="3200" dirty="0">
                <a:latin typeface="Arial" panose="020B0604020202020204" pitchFamily="34" charset="0"/>
                <a:cs typeface="Arial" panose="020B0604020202020204" pitchFamily="34" charset="0"/>
              </a:rPr>
              <a:t>Lätt att hitta?</a:t>
            </a:r>
          </a:p>
          <a:p>
            <a:pPr marL="457200" indent="-457200">
              <a:lnSpc>
                <a:spcPct val="150000"/>
              </a:lnSpc>
              <a:buFont typeface="Arial" panose="020B0604020202020204" pitchFamily="34" charset="0"/>
              <a:buChar char="•"/>
            </a:pPr>
            <a:r>
              <a:rPr lang="sv-SE" sz="3200" dirty="0">
                <a:latin typeface="Arial" panose="020B0604020202020204" pitchFamily="34" charset="0"/>
                <a:cs typeface="Arial" panose="020B0604020202020204" pitchFamily="34" charset="0"/>
              </a:rPr>
              <a:t>Saknas något?</a:t>
            </a:r>
          </a:p>
          <a:p>
            <a:pPr marL="457200" indent="-457200">
              <a:lnSpc>
                <a:spcPct val="150000"/>
              </a:lnSpc>
              <a:buFont typeface="Arial" panose="020B0604020202020204" pitchFamily="34" charset="0"/>
              <a:buChar char="•"/>
            </a:pPr>
            <a:endParaRPr lang="sv-SE" sz="3200" dirty="0">
              <a:latin typeface="Arial" panose="020B0604020202020204" pitchFamily="34" charset="0"/>
              <a:cs typeface="Arial" panose="020B0604020202020204" pitchFamily="34" charset="0"/>
            </a:endParaRPr>
          </a:p>
        </p:txBody>
      </p:sp>
      <p:pic>
        <p:nvPicPr>
          <p:cNvPr id="6" name="Platshållare för bild 13" descr="En kvinna sträcker sig efter en bok i en bokhylla, foto.">
            <a:extLst>
              <a:ext uri="{FF2B5EF4-FFF2-40B4-BE49-F238E27FC236}">
                <a16:creationId xmlns:a16="http://schemas.microsoft.com/office/drawing/2014/main" id="{8C103091-7329-760F-6425-EF194F2056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3251854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0B0A50-A4BB-1842-8C04-2760CE75A6D1}"/>
              </a:ext>
            </a:extLst>
          </p:cNvPr>
          <p:cNvSpPr>
            <a:spLocks noGrp="1"/>
          </p:cNvSpPr>
          <p:nvPr>
            <p:ph type="title"/>
          </p:nvPr>
        </p:nvSpPr>
        <p:spPr>
          <a:xfrm>
            <a:off x="680400" y="406800"/>
            <a:ext cx="10515600" cy="1325563"/>
          </a:xfrm>
        </p:spPr>
        <p:txBody>
          <a:bodyPr/>
          <a:lstStyle/>
          <a:p>
            <a:pPr algn="l"/>
            <a:r>
              <a:rPr lang="sv-SE" b="1" dirty="0">
                <a:latin typeface="Arial" panose="020B0604020202020204" pitchFamily="34" charset="0"/>
                <a:cs typeface="Arial" panose="020B0604020202020204" pitchFamily="34" charset="0"/>
              </a:rPr>
              <a:t>Syntolkning</a:t>
            </a:r>
          </a:p>
        </p:txBody>
      </p:sp>
      <p:grpSp>
        <p:nvGrpSpPr>
          <p:cNvPr id="3" name="Grupp 2" descr="En person presenterar sig själv, illustration.">
            <a:extLst>
              <a:ext uri="{FF2B5EF4-FFF2-40B4-BE49-F238E27FC236}">
                <a16:creationId xmlns:a16="http://schemas.microsoft.com/office/drawing/2014/main" id="{A0A8BFE8-92A1-AE46-A234-3FB3E70582AD}"/>
              </a:ext>
            </a:extLst>
          </p:cNvPr>
          <p:cNvGrpSpPr/>
          <p:nvPr/>
        </p:nvGrpSpPr>
        <p:grpSpPr>
          <a:xfrm>
            <a:off x="4636800" y="1950881"/>
            <a:ext cx="5351344" cy="2956237"/>
            <a:chOff x="3477808" y="1463161"/>
            <a:chExt cx="4013508" cy="2217178"/>
          </a:xfrm>
        </p:grpSpPr>
        <p:pic>
          <p:nvPicPr>
            <p:cNvPr id="5" name="Bildobjekt 4" descr="Exempelfilm fär det syntolkas och moderatorn berättar, illustration.">
              <a:extLst>
                <a:ext uri="{FF2B5EF4-FFF2-40B4-BE49-F238E27FC236}">
                  <a16:creationId xmlns:a16="http://schemas.microsoft.com/office/drawing/2014/main" id="{55ADA4C2-EC68-684D-8CFF-07706F0BE69C}"/>
                </a:ext>
              </a:extLst>
            </p:cNvPr>
            <p:cNvPicPr>
              <a:picLocks noChangeAspect="1"/>
            </p:cNvPicPr>
            <p:nvPr/>
          </p:nvPicPr>
          <p:blipFill>
            <a:blip r:embed="rId3"/>
            <a:stretch>
              <a:fillRect/>
            </a:stretch>
          </p:blipFill>
          <p:spPr>
            <a:xfrm>
              <a:off x="3477808" y="1463161"/>
              <a:ext cx="2188384" cy="2217178"/>
            </a:xfrm>
            <a:prstGeom prst="rect">
              <a:avLst/>
            </a:prstGeom>
          </p:spPr>
        </p:pic>
        <p:pic>
          <p:nvPicPr>
            <p:cNvPr id="6" name="Bildobjekt 5" descr="Dialogpratbubbla.">
              <a:extLst>
                <a:ext uri="{FF2B5EF4-FFF2-40B4-BE49-F238E27FC236}">
                  <a16:creationId xmlns:a16="http://schemas.microsoft.com/office/drawing/2014/main" id="{E887DFFF-77AE-2D43-B0D7-2282498ADE27}"/>
                </a:ext>
              </a:extLst>
            </p:cNvPr>
            <p:cNvPicPr>
              <a:picLocks noChangeAspect="1"/>
            </p:cNvPicPr>
            <p:nvPr/>
          </p:nvPicPr>
          <p:blipFill>
            <a:blip r:embed="rId4"/>
            <a:stretch>
              <a:fillRect/>
            </a:stretch>
          </p:blipFill>
          <p:spPr>
            <a:xfrm rot="20964816">
              <a:off x="4845447" y="1482878"/>
              <a:ext cx="2645869" cy="1566056"/>
            </a:xfrm>
            <a:prstGeom prst="rect">
              <a:avLst/>
            </a:prstGeom>
          </p:spPr>
        </p:pic>
        <p:sp>
          <p:nvSpPr>
            <p:cNvPr id="7" name="textruta 6">
              <a:extLst>
                <a:ext uri="{FF2B5EF4-FFF2-40B4-BE49-F238E27FC236}">
                  <a16:creationId xmlns:a16="http://schemas.microsoft.com/office/drawing/2014/main" id="{1A4F0ADC-D884-2342-9188-C684A1215D05}"/>
                </a:ext>
              </a:extLst>
            </p:cNvPr>
            <p:cNvSpPr txBox="1"/>
            <p:nvPr/>
          </p:nvSpPr>
          <p:spPr>
            <a:xfrm>
              <a:off x="5396900" y="1965671"/>
              <a:ext cx="2048143" cy="623248"/>
            </a:xfrm>
            <a:prstGeom prst="rect">
              <a:avLst/>
            </a:prstGeom>
            <a:noFill/>
          </p:spPr>
          <p:txBody>
            <a:bodyPr wrap="square" rtlCol="0">
              <a:spAutoFit/>
            </a:bodyPr>
            <a:lstStyle/>
            <a:p>
              <a:pPr algn="ctr" defTabSz="1219170">
                <a:defRPr/>
              </a:pPr>
              <a:r>
                <a:rPr lang="sv-SE" sz="1600" dirty="0">
                  <a:solidFill>
                    <a:prstClr val="black"/>
                  </a:solidFill>
                  <a:latin typeface="Arial" panose="020B0604020202020204" pitchFamily="34" charset="0"/>
                  <a:cs typeface="Arial" panose="020B0604020202020204" pitchFamily="34" charset="0"/>
                </a:rPr>
                <a:t>Jag heter Nisse Hult och är stororganisationens ordförande.</a:t>
              </a:r>
            </a:p>
          </p:txBody>
        </p:sp>
      </p:grpSp>
    </p:spTree>
    <p:extLst>
      <p:ext uri="{BB962C8B-B14F-4D97-AF65-F5344CB8AC3E}">
        <p14:creationId xmlns:p14="http://schemas.microsoft.com/office/powerpoint/2010/main" val="3991021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0B0A50-A4BB-1842-8C04-2760CE75A6D1}"/>
              </a:ext>
            </a:extLst>
          </p:cNvPr>
          <p:cNvSpPr>
            <a:spLocks noGrp="1"/>
          </p:cNvSpPr>
          <p:nvPr>
            <p:ph type="title"/>
          </p:nvPr>
        </p:nvSpPr>
        <p:spPr>
          <a:xfrm>
            <a:off x="680400" y="406800"/>
            <a:ext cx="10515600" cy="1325563"/>
          </a:xfrm>
        </p:spPr>
        <p:txBody>
          <a:bodyPr/>
          <a:lstStyle/>
          <a:p>
            <a:pPr algn="l"/>
            <a:r>
              <a:rPr lang="sv-SE" b="1" dirty="0">
                <a:latin typeface="Arial" panose="020B0604020202020204" pitchFamily="34" charset="0"/>
                <a:cs typeface="Arial" panose="020B0604020202020204" pitchFamily="34" charset="0"/>
              </a:rPr>
              <a:t>Syntolkning</a:t>
            </a:r>
          </a:p>
        </p:txBody>
      </p:sp>
      <p:grpSp>
        <p:nvGrpSpPr>
          <p:cNvPr id="4" name="Grupp 3" descr="Syntolkning kompletterar personen som presenterar sig själv med mer information om miljön, illustration.">
            <a:extLst>
              <a:ext uri="{FF2B5EF4-FFF2-40B4-BE49-F238E27FC236}">
                <a16:creationId xmlns:a16="http://schemas.microsoft.com/office/drawing/2014/main" id="{DF5967CA-0D16-BF40-894D-F9535A258344}"/>
              </a:ext>
            </a:extLst>
          </p:cNvPr>
          <p:cNvGrpSpPr/>
          <p:nvPr/>
        </p:nvGrpSpPr>
        <p:grpSpPr>
          <a:xfrm>
            <a:off x="1431728" y="1951200"/>
            <a:ext cx="8558098" cy="2956238"/>
            <a:chOff x="988684" y="1387694"/>
            <a:chExt cx="6418573" cy="2217178"/>
          </a:xfrm>
        </p:grpSpPr>
        <p:pic>
          <p:nvPicPr>
            <p:cNvPr id="5" name="Bildobjekt 4" descr="Exempelfilm fär det syntolkas och moderatorn berättar, illustration.">
              <a:extLst>
                <a:ext uri="{FF2B5EF4-FFF2-40B4-BE49-F238E27FC236}">
                  <a16:creationId xmlns:a16="http://schemas.microsoft.com/office/drawing/2014/main" id="{55ADA4C2-EC68-684D-8CFF-07706F0BE69C}"/>
                </a:ext>
              </a:extLst>
            </p:cNvPr>
            <p:cNvPicPr>
              <a:picLocks noChangeAspect="1"/>
            </p:cNvPicPr>
            <p:nvPr/>
          </p:nvPicPr>
          <p:blipFill>
            <a:blip r:embed="rId3"/>
            <a:stretch>
              <a:fillRect/>
            </a:stretch>
          </p:blipFill>
          <p:spPr>
            <a:xfrm>
              <a:off x="3392488" y="1387694"/>
              <a:ext cx="2188384" cy="2217178"/>
            </a:xfrm>
            <a:prstGeom prst="rect">
              <a:avLst/>
            </a:prstGeom>
          </p:spPr>
        </p:pic>
        <p:pic>
          <p:nvPicPr>
            <p:cNvPr id="8" name="Bildobjekt 7" descr="Syntolkningspratbubbla.">
              <a:extLst>
                <a:ext uri="{FF2B5EF4-FFF2-40B4-BE49-F238E27FC236}">
                  <a16:creationId xmlns:a16="http://schemas.microsoft.com/office/drawing/2014/main" id="{FE0A782E-11B0-5947-9C2C-B3E632839A95}"/>
                </a:ext>
              </a:extLst>
            </p:cNvPr>
            <p:cNvPicPr>
              <a:picLocks noChangeAspect="1"/>
            </p:cNvPicPr>
            <p:nvPr/>
          </p:nvPicPr>
          <p:blipFill>
            <a:blip r:embed="rId4"/>
            <a:stretch>
              <a:fillRect/>
            </a:stretch>
          </p:blipFill>
          <p:spPr>
            <a:xfrm flipH="1">
              <a:off x="1031986" y="2202534"/>
              <a:ext cx="2402520" cy="1145531"/>
            </a:xfrm>
            <a:prstGeom prst="rect">
              <a:avLst/>
            </a:prstGeom>
          </p:spPr>
        </p:pic>
        <p:sp>
          <p:nvSpPr>
            <p:cNvPr id="9" name="textruta 8">
              <a:extLst>
                <a:ext uri="{FF2B5EF4-FFF2-40B4-BE49-F238E27FC236}">
                  <a16:creationId xmlns:a16="http://schemas.microsoft.com/office/drawing/2014/main" id="{864B556E-CD67-A14F-A29C-3CCF7AB2D426}"/>
                </a:ext>
              </a:extLst>
            </p:cNvPr>
            <p:cNvSpPr txBox="1"/>
            <p:nvPr/>
          </p:nvSpPr>
          <p:spPr>
            <a:xfrm>
              <a:off x="988684" y="2636799"/>
              <a:ext cx="2048143" cy="438581"/>
            </a:xfrm>
            <a:prstGeom prst="rect">
              <a:avLst/>
            </a:prstGeom>
            <a:noFill/>
          </p:spPr>
          <p:txBody>
            <a:bodyPr wrap="square" rtlCol="0">
              <a:spAutoFit/>
            </a:bodyPr>
            <a:lstStyle/>
            <a:p>
              <a:pPr algn="ctr" defTabSz="1219170">
                <a:defRPr/>
              </a:pPr>
              <a:r>
                <a:rPr lang="sv-SE" sz="1600">
                  <a:solidFill>
                    <a:prstClr val="black"/>
                  </a:solidFill>
                  <a:latin typeface="Arial" panose="020B0604020202020204" pitchFamily="34" charset="0"/>
                  <a:cs typeface="Arial" panose="020B0604020202020204" pitchFamily="34" charset="0"/>
                </a:rPr>
                <a:t>En leende man står </a:t>
              </a:r>
              <a:br>
                <a:rPr lang="sv-SE" sz="1600">
                  <a:solidFill>
                    <a:prstClr val="black"/>
                  </a:solidFill>
                  <a:latin typeface="Arial" panose="020B0604020202020204" pitchFamily="34" charset="0"/>
                  <a:cs typeface="Arial" panose="020B0604020202020204" pitchFamily="34" charset="0"/>
                </a:rPr>
              </a:br>
              <a:r>
                <a:rPr lang="sv-SE" sz="1600">
                  <a:solidFill>
                    <a:prstClr val="black"/>
                  </a:solidFill>
                  <a:latin typeface="Arial" panose="020B0604020202020204" pitchFamily="34" charset="0"/>
                  <a:cs typeface="Arial" panose="020B0604020202020204" pitchFamily="34" charset="0"/>
                </a:rPr>
                <a:t>på ett torg.</a:t>
              </a:r>
            </a:p>
          </p:txBody>
        </p:sp>
        <p:pic>
          <p:nvPicPr>
            <p:cNvPr id="6" name="Bildobjekt 5" descr="Dialogpratbubbla.">
              <a:extLst>
                <a:ext uri="{FF2B5EF4-FFF2-40B4-BE49-F238E27FC236}">
                  <a16:creationId xmlns:a16="http://schemas.microsoft.com/office/drawing/2014/main" id="{E887DFFF-77AE-2D43-B0D7-2282498ADE27}"/>
                </a:ext>
              </a:extLst>
            </p:cNvPr>
            <p:cNvPicPr>
              <a:picLocks noChangeAspect="1"/>
            </p:cNvPicPr>
            <p:nvPr/>
          </p:nvPicPr>
          <p:blipFill>
            <a:blip r:embed="rId4"/>
            <a:stretch>
              <a:fillRect/>
            </a:stretch>
          </p:blipFill>
          <p:spPr>
            <a:xfrm rot="20964816">
              <a:off x="4761388" y="1406594"/>
              <a:ext cx="2645869" cy="1566056"/>
            </a:xfrm>
            <a:prstGeom prst="rect">
              <a:avLst/>
            </a:prstGeom>
          </p:spPr>
        </p:pic>
        <p:sp>
          <p:nvSpPr>
            <p:cNvPr id="7" name="textruta 6">
              <a:extLst>
                <a:ext uri="{FF2B5EF4-FFF2-40B4-BE49-F238E27FC236}">
                  <a16:creationId xmlns:a16="http://schemas.microsoft.com/office/drawing/2014/main" id="{1A4F0ADC-D884-2342-9188-C684A1215D05}"/>
                </a:ext>
              </a:extLst>
            </p:cNvPr>
            <p:cNvSpPr txBox="1"/>
            <p:nvPr/>
          </p:nvSpPr>
          <p:spPr>
            <a:xfrm>
              <a:off x="5312188" y="1889894"/>
              <a:ext cx="2048143" cy="623248"/>
            </a:xfrm>
            <a:prstGeom prst="rect">
              <a:avLst/>
            </a:prstGeom>
            <a:noFill/>
          </p:spPr>
          <p:txBody>
            <a:bodyPr wrap="square" rtlCol="0">
              <a:spAutoFit/>
            </a:bodyPr>
            <a:lstStyle/>
            <a:p>
              <a:pPr algn="ctr" defTabSz="1219170">
                <a:defRPr/>
              </a:pPr>
              <a:r>
                <a:rPr lang="sv-SE" sz="1600" dirty="0">
                  <a:solidFill>
                    <a:prstClr val="black"/>
                  </a:solidFill>
                  <a:latin typeface="Arial" panose="020B0604020202020204" pitchFamily="34" charset="0"/>
                  <a:cs typeface="Arial" panose="020B0604020202020204" pitchFamily="34" charset="0"/>
                </a:rPr>
                <a:t>Jag heter Nisse Hult och är stororganisationens ordförande.</a:t>
              </a:r>
            </a:p>
          </p:txBody>
        </p:sp>
      </p:grpSp>
    </p:spTree>
    <p:extLst>
      <p:ext uri="{BB962C8B-B14F-4D97-AF65-F5344CB8AC3E}">
        <p14:creationId xmlns:p14="http://schemas.microsoft.com/office/powerpoint/2010/main" val="549572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33B987D-B7A5-E94E-BCF8-CD0EF08FEAE8}"/>
              </a:ext>
            </a:extLst>
          </p:cNvPr>
          <p:cNvSpPr>
            <a:spLocks noGrp="1"/>
          </p:cNvSpPr>
          <p:nvPr>
            <p:ph type="title"/>
          </p:nvPr>
        </p:nvSpPr>
        <p:spPr>
          <a:xfrm>
            <a:off x="838200" y="470217"/>
            <a:ext cx="5495925" cy="1325563"/>
          </a:xfrm>
        </p:spPr>
        <p:txBody>
          <a:bodyPr/>
          <a:lstStyle/>
          <a:p>
            <a:pPr algn="l"/>
            <a:r>
              <a:rPr lang="sv-SE" b="1" dirty="0">
                <a:latin typeface="Arial" panose="020B0604020202020204" pitchFamily="34" charset="0"/>
                <a:cs typeface="Arial" panose="020B0604020202020204" pitchFamily="34" charset="0"/>
              </a:rPr>
              <a:t>Tips för tillgänglig film</a:t>
            </a:r>
          </a:p>
        </p:txBody>
      </p:sp>
      <p:sp>
        <p:nvSpPr>
          <p:cNvPr id="7" name="Platshållare för text 4">
            <a:extLst>
              <a:ext uri="{FF2B5EF4-FFF2-40B4-BE49-F238E27FC236}">
                <a16:creationId xmlns:a16="http://schemas.microsoft.com/office/drawing/2014/main" id="{A57006DA-70CE-334A-8E76-44AA6ADE73D6}"/>
              </a:ext>
            </a:extLst>
          </p:cNvPr>
          <p:cNvSpPr txBox="1">
            <a:spLocks/>
          </p:cNvSpPr>
          <p:nvPr/>
        </p:nvSpPr>
        <p:spPr>
          <a:xfrm>
            <a:off x="838200" y="1514474"/>
            <a:ext cx="5257800" cy="3281839"/>
          </a:xfrm>
          <a:prstGeom prst="rect">
            <a:avLst/>
          </a:prstGeom>
        </p:spPr>
        <p:txBody>
          <a:bodyPr wrap="square" lIns="121920" tIns="60960" rIns="121920" bIns="60960" anchor="ct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Century Gothic" panose="020B0502020202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spcAft>
                <a:spcPts val="1600"/>
              </a:spcAft>
            </a:pPr>
            <a:r>
              <a:rPr lang="sv-SE" dirty="0">
                <a:latin typeface="Arial" panose="020B0604020202020204" pitchFamily="34" charset="0"/>
                <a:cs typeface="Arial" panose="020B0604020202020204" pitchFamily="34" charset="0"/>
              </a:rPr>
              <a:t>Planera noggrant</a:t>
            </a:r>
          </a:p>
          <a:p>
            <a:pPr>
              <a:lnSpc>
                <a:spcPct val="90000"/>
              </a:lnSpc>
              <a:spcAft>
                <a:spcPts val="1600"/>
              </a:spcAft>
            </a:pPr>
            <a:r>
              <a:rPr lang="sv-SE" dirty="0">
                <a:latin typeface="Arial" panose="020B0604020202020204" pitchFamily="34" charset="0"/>
                <a:cs typeface="Arial" panose="020B0604020202020204" pitchFamily="34" charset="0"/>
              </a:rPr>
              <a:t>Manus och bildmanus</a:t>
            </a:r>
          </a:p>
          <a:p>
            <a:pPr>
              <a:lnSpc>
                <a:spcPct val="90000"/>
              </a:lnSpc>
              <a:spcAft>
                <a:spcPts val="1600"/>
              </a:spcAft>
            </a:pPr>
            <a:r>
              <a:rPr lang="sv-SE" dirty="0">
                <a:latin typeface="Arial" panose="020B0604020202020204" pitchFamily="34" charset="0"/>
                <a:cs typeface="Arial" panose="020B0604020202020204" pitchFamily="34" charset="0"/>
              </a:rPr>
              <a:t>Filma längre klipp</a:t>
            </a:r>
          </a:p>
          <a:p>
            <a:pPr>
              <a:lnSpc>
                <a:spcPct val="90000"/>
              </a:lnSpc>
              <a:spcAft>
                <a:spcPts val="1600"/>
              </a:spcAft>
            </a:pPr>
            <a:r>
              <a:rPr lang="sv-SE" dirty="0">
                <a:latin typeface="Arial" panose="020B0604020202020204" pitchFamily="34" charset="0"/>
                <a:cs typeface="Arial" panose="020B0604020202020204" pitchFamily="34" charset="0"/>
              </a:rPr>
              <a:t>Texta och spela in eventuella syntolkningsklipp</a:t>
            </a:r>
          </a:p>
        </p:txBody>
      </p:sp>
      <p:pic>
        <p:nvPicPr>
          <p:cNvPr id="4" name="Bildobjekt 3" descr="En animerad giraff håller upp en klappbräda, illustration, ">
            <a:extLst>
              <a:ext uri="{FF2B5EF4-FFF2-40B4-BE49-F238E27FC236}">
                <a16:creationId xmlns:a16="http://schemas.microsoft.com/office/drawing/2014/main" id="{4A08191F-DBAE-0AE1-FCEC-431E845B0B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34125" y="0"/>
            <a:ext cx="5857875" cy="6858000"/>
          </a:xfrm>
          <a:prstGeom prst="rect">
            <a:avLst/>
          </a:prstGeom>
        </p:spPr>
      </p:pic>
    </p:spTree>
    <p:extLst>
      <p:ext uri="{BB962C8B-B14F-4D97-AF65-F5344CB8AC3E}">
        <p14:creationId xmlns:p14="http://schemas.microsoft.com/office/powerpoint/2010/main" val="2232490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D62C2D20-E6C3-7305-2673-0EC8C7874838}"/>
              </a:ext>
            </a:extLst>
          </p:cNvPr>
          <p:cNvSpPr>
            <a:spLocks noGrp="1"/>
          </p:cNvSpPr>
          <p:nvPr>
            <p:ph type="title"/>
          </p:nvPr>
        </p:nvSpPr>
        <p:spPr>
          <a:xfrm>
            <a:off x="915614" y="2396653"/>
            <a:ext cx="4796944" cy="1741963"/>
          </a:xfrm>
        </p:spPr>
        <p:txBody>
          <a:bodyPr>
            <a:normAutofit fontScale="90000"/>
          </a:bodyPr>
          <a:lstStyle/>
          <a:p>
            <a:pPr>
              <a:lnSpc>
                <a:spcPct val="150000"/>
              </a:lnSpc>
            </a:pPr>
            <a:r>
              <a:rPr lang="sv-SE" sz="4000" b="1" dirty="0">
                <a:latin typeface="Arial" panose="020B0604020202020204" pitchFamily="34" charset="0"/>
                <a:cs typeface="Arial" panose="020B0604020202020204" pitchFamily="34" charset="0"/>
              </a:rPr>
              <a:t>Glöm inte dokumenten!</a:t>
            </a:r>
          </a:p>
        </p:txBody>
      </p:sp>
      <p:pic>
        <p:nvPicPr>
          <p:cNvPr id="8" name="Platshållare för bild 7" descr="En hög dokument i närbild, foto.">
            <a:extLst>
              <a:ext uri="{FF2B5EF4-FFF2-40B4-BE49-F238E27FC236}">
                <a16:creationId xmlns:a16="http://schemas.microsoft.com/office/drawing/2014/main" id="{14357CF4-0815-C4B7-C449-2C782980D909}"/>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6096000" y="-1689653"/>
            <a:ext cx="9352719" cy="9480969"/>
          </a:xfrm>
        </p:spPr>
      </p:pic>
    </p:spTree>
    <p:extLst>
      <p:ext uri="{BB962C8B-B14F-4D97-AF65-F5344CB8AC3E}">
        <p14:creationId xmlns:p14="http://schemas.microsoft.com/office/powerpoint/2010/main" val="3292850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DA6787E6-C674-0A47-A4E6-4AE1385B4A2C}"/>
              </a:ext>
            </a:extLst>
          </p:cNvPr>
          <p:cNvSpPr>
            <a:spLocks noGrp="1"/>
          </p:cNvSpPr>
          <p:nvPr>
            <p:ph type="title" idx="4294967295"/>
          </p:nvPr>
        </p:nvSpPr>
        <p:spPr>
          <a:xfrm>
            <a:off x="1304402" y="2497581"/>
            <a:ext cx="9583196" cy="1862837"/>
          </a:xfrm>
          <a:prstGeom prst="rect">
            <a:avLst/>
          </a:prstGeom>
        </p:spPr>
        <p:txBody>
          <a:bodyPr>
            <a:normAutofit/>
          </a:bodyPr>
          <a:lstStyle/>
          <a:p>
            <a:pPr rtl="0" eaLnBrk="1" latinLnBrk="0" hangingPunct="1">
              <a:lnSpc>
                <a:spcPct val="150000"/>
              </a:lnSpc>
            </a:pPr>
            <a:r>
              <a:rPr lang="sv-SE" b="1" dirty="0">
                <a:latin typeface="Arial" panose="020B0604020202020204" pitchFamily="34" charset="0"/>
                <a:ea typeface="+mn-ea"/>
                <a:cs typeface="Arial" panose="020B0604020202020204" pitchFamily="34" charset="0"/>
              </a:rPr>
              <a:t>Alla dokument som laddas upp ska vara tillgänglighetssäkrade.</a:t>
            </a:r>
            <a:endParaRPr lang="sv-SE"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4253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B5C6D8-34BB-E7F2-AA49-48BA90D001F2}"/>
              </a:ext>
            </a:extLst>
          </p:cNvPr>
          <p:cNvSpPr>
            <a:spLocks noGrp="1"/>
          </p:cNvSpPr>
          <p:nvPr>
            <p:ph type="title"/>
          </p:nvPr>
        </p:nvSpPr>
        <p:spPr>
          <a:xfrm>
            <a:off x="538430" y="365870"/>
            <a:ext cx="5062072" cy="1411495"/>
          </a:xfrm>
        </p:spPr>
        <p:txBody>
          <a:bodyPr/>
          <a:lstStyle/>
          <a:p>
            <a:r>
              <a:rPr lang="sv-SE" dirty="0"/>
              <a:t>Innan vi publicerar dokument…</a:t>
            </a:r>
          </a:p>
        </p:txBody>
      </p:sp>
      <p:sp>
        <p:nvSpPr>
          <p:cNvPr id="8" name="Text Placeholder 7">
            <a:extLst>
              <a:ext uri="{FF2B5EF4-FFF2-40B4-BE49-F238E27FC236}">
                <a16:creationId xmlns:a16="http://schemas.microsoft.com/office/drawing/2014/main" id="{A5705D4C-B7A6-DB2F-71EA-3D8D6831706B}"/>
              </a:ext>
            </a:extLst>
          </p:cNvPr>
          <p:cNvSpPr>
            <a:spLocks noGrp="1"/>
          </p:cNvSpPr>
          <p:nvPr>
            <p:ph type="body" sz="quarter" idx="11"/>
          </p:nvPr>
        </p:nvSpPr>
        <p:spPr>
          <a:xfrm>
            <a:off x="538429" y="1777364"/>
            <a:ext cx="5062071" cy="4471035"/>
          </a:xfrm>
        </p:spPr>
        <p:txBody>
          <a:bodyPr>
            <a:normAutofit/>
          </a:bodyPr>
          <a:lstStyle/>
          <a:p>
            <a:pPr marL="457200" indent="-457200">
              <a:buFont typeface="Arial" panose="020B0604020202020204" pitchFamily="34" charset="0"/>
              <a:buChar char="•"/>
            </a:pPr>
            <a:r>
              <a:rPr lang="sv-SE" sz="2200" dirty="0"/>
              <a:t>Kräver innehållet ett visst dokumentformat?</a:t>
            </a:r>
          </a:p>
          <a:p>
            <a:pPr marL="457200" indent="-457200">
              <a:buFont typeface="Arial" panose="020B0604020202020204" pitchFamily="34" charset="0"/>
              <a:buChar char="•"/>
            </a:pPr>
            <a:r>
              <a:rPr lang="sv-SE" sz="2200" dirty="0"/>
              <a:t>Går det att göra på något annat sätt?</a:t>
            </a:r>
          </a:p>
          <a:p>
            <a:pPr marL="457200" indent="-457200">
              <a:buFont typeface="Arial" panose="020B0604020202020204" pitchFamily="34" charset="0"/>
              <a:buChar char="•"/>
            </a:pPr>
            <a:r>
              <a:rPr lang="sv-SE" sz="2200" dirty="0"/>
              <a:t>Skulle ett webbaserat dokument duga lika bra?</a:t>
            </a:r>
          </a:p>
        </p:txBody>
      </p:sp>
      <p:pic>
        <p:nvPicPr>
          <p:cNvPr id="10" name="Picture Placeholder 9" descr="En hög pappersdokument, foto.">
            <a:extLst>
              <a:ext uri="{FF2B5EF4-FFF2-40B4-BE49-F238E27FC236}">
                <a16:creationId xmlns:a16="http://schemas.microsoft.com/office/drawing/2014/main" id="{B3CEB7F8-D94A-FC4A-766F-0E2E309BE1E9}"/>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096000" y="0"/>
            <a:ext cx="6096000" cy="6858000"/>
          </a:xfrm>
        </p:spPr>
      </p:pic>
    </p:spTree>
    <p:extLst>
      <p:ext uri="{BB962C8B-B14F-4D97-AF65-F5344CB8AC3E}">
        <p14:creationId xmlns:p14="http://schemas.microsoft.com/office/powerpoint/2010/main" val="287775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99E37C5-7BF7-32D7-F2DF-1A51DEF097A9}"/>
              </a:ext>
            </a:extLst>
          </p:cNvPr>
          <p:cNvSpPr>
            <a:spLocks noGrp="1"/>
          </p:cNvSpPr>
          <p:nvPr>
            <p:ph type="ctrTitle"/>
          </p:nvPr>
        </p:nvSpPr>
        <p:spPr>
          <a:xfrm>
            <a:off x="1524000" y="2397229"/>
            <a:ext cx="9144000" cy="2063541"/>
          </a:xfrm>
        </p:spPr>
        <p:txBody>
          <a:bodyPr>
            <a:normAutofit/>
          </a:bodyPr>
          <a:lstStyle/>
          <a:p>
            <a:r>
              <a:rPr lang="sv-SE" sz="5400" b="1" dirty="0">
                <a:latin typeface="Arial" panose="020B0604020202020204" pitchFamily="34" charset="0"/>
                <a:cs typeface="Arial" panose="020B0604020202020204" pitchFamily="34" charset="0"/>
              </a:rPr>
              <a:t>Typsnitt</a:t>
            </a:r>
            <a:br>
              <a:rPr lang="sv-SE" sz="5400" b="1" dirty="0">
                <a:latin typeface="Arial" panose="020B0604020202020204" pitchFamily="34" charset="0"/>
                <a:cs typeface="Arial" panose="020B0604020202020204" pitchFamily="34" charset="0"/>
              </a:rPr>
            </a:br>
            <a:r>
              <a:rPr lang="sv-SE" sz="3100" dirty="0">
                <a:latin typeface="Arial" panose="020B0604020202020204" pitchFamily="34" charset="0"/>
                <a:cs typeface="Arial" panose="020B0604020202020204" pitchFamily="34" charset="0"/>
              </a:rPr>
              <a:t>Och språkligt innehåll</a:t>
            </a:r>
            <a:endParaRPr lang="sv-SE" sz="3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9507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2BE73-17AF-D67D-A1C3-54CC786EB835}"/>
              </a:ext>
            </a:extLst>
          </p:cNvPr>
          <p:cNvSpPr>
            <a:spLocks noGrp="1"/>
          </p:cNvSpPr>
          <p:nvPr>
            <p:ph type="title" idx="4294967295"/>
          </p:nvPr>
        </p:nvSpPr>
        <p:spPr>
          <a:xfrm>
            <a:off x="0" y="-902125"/>
            <a:ext cx="10515600" cy="902125"/>
          </a:xfrm>
        </p:spPr>
        <p:txBody>
          <a:bodyPr/>
          <a:lstStyle/>
          <a:p>
            <a:r>
              <a:rPr lang="sv-SE" dirty="0"/>
              <a:t>Seriffer</a:t>
            </a:r>
          </a:p>
        </p:txBody>
      </p:sp>
      <p:sp>
        <p:nvSpPr>
          <p:cNvPr id="4" name="Platshållare för text 3">
            <a:extLst>
              <a:ext uri="{FF2B5EF4-FFF2-40B4-BE49-F238E27FC236}">
                <a16:creationId xmlns:a16="http://schemas.microsoft.com/office/drawing/2014/main" id="{42148168-E3CE-888A-F8BE-115D59854EFE}"/>
              </a:ext>
            </a:extLst>
          </p:cNvPr>
          <p:cNvSpPr>
            <a:spLocks noGrp="1"/>
          </p:cNvSpPr>
          <p:nvPr>
            <p:ph type="body" sz="quarter" idx="14"/>
          </p:nvPr>
        </p:nvSpPr>
        <p:spPr/>
        <p:txBody>
          <a:bodyPr/>
          <a:lstStyle/>
          <a:p>
            <a:r>
              <a:rPr lang="sv-SE" b="1" dirty="0">
                <a:latin typeface="Arial" panose="020B0604020202020204" pitchFamily="34" charset="0"/>
                <a:cs typeface="Arial" panose="020B0604020202020204" pitchFamily="34" charset="0"/>
              </a:rPr>
              <a:t>Sans-seriff</a:t>
            </a:r>
          </a:p>
        </p:txBody>
      </p:sp>
      <p:sp>
        <p:nvSpPr>
          <p:cNvPr id="3" name="Platshållare för text 2">
            <a:extLst>
              <a:ext uri="{FF2B5EF4-FFF2-40B4-BE49-F238E27FC236}">
                <a16:creationId xmlns:a16="http://schemas.microsoft.com/office/drawing/2014/main" id="{6E89244F-4BF7-5EF0-1DBD-04BE59636BC6}"/>
              </a:ext>
            </a:extLst>
          </p:cNvPr>
          <p:cNvSpPr>
            <a:spLocks noGrp="1"/>
          </p:cNvSpPr>
          <p:nvPr>
            <p:ph type="body" sz="quarter" idx="11"/>
          </p:nvPr>
        </p:nvSpPr>
        <p:spPr/>
        <p:txBody>
          <a:bodyPr/>
          <a:lstStyle/>
          <a:p>
            <a:pPr marL="457200" indent="-457200">
              <a:buFont typeface="Arial" panose="020B0604020202020204" pitchFamily="34" charset="0"/>
              <a:buChar char="•"/>
            </a:pPr>
            <a:r>
              <a:rPr lang="sv-SE" sz="2400" dirty="0">
                <a:latin typeface="Arial" panose="020B0604020202020204" pitchFamily="34" charset="0"/>
                <a:cs typeface="Arial" panose="020B0604020202020204" pitchFamily="34" charset="0"/>
              </a:rPr>
              <a:t>Har inte utsmyckningar</a:t>
            </a:r>
          </a:p>
          <a:p>
            <a:pPr marL="457200" indent="-457200">
              <a:buFont typeface="Arial" panose="020B0604020202020204" pitchFamily="34" charset="0"/>
              <a:buChar char="•"/>
            </a:pPr>
            <a:r>
              <a:rPr lang="sv-SE" sz="2400" dirty="0">
                <a:latin typeface="Arial" panose="020B0604020202020204" pitchFamily="34" charset="0"/>
                <a:cs typeface="Arial" panose="020B0604020202020204" pitchFamily="34" charset="0"/>
              </a:rPr>
              <a:t>Renare utformning</a:t>
            </a:r>
          </a:p>
          <a:p>
            <a:pPr>
              <a:lnSpc>
                <a:spcPct val="100000"/>
              </a:lnSpc>
            </a:pPr>
            <a:endParaRPr lang="sv-SE" sz="2000" dirty="0">
              <a:latin typeface="Arial" panose="020B0604020202020204" pitchFamily="34" charset="0"/>
              <a:cs typeface="Arial" panose="020B0604020202020204" pitchFamily="34" charset="0"/>
            </a:endParaRPr>
          </a:p>
          <a:p>
            <a:pPr>
              <a:lnSpc>
                <a:spcPct val="100000"/>
              </a:lnSpc>
            </a:pPr>
            <a:r>
              <a:rPr lang="sv-SE" sz="2000" dirty="0">
                <a:latin typeface="Arial" panose="020B0604020202020204" pitchFamily="34" charset="0"/>
                <a:cs typeface="Arial" panose="020B0604020202020204" pitchFamily="34" charset="0"/>
              </a:rPr>
              <a:t>Arial</a:t>
            </a:r>
            <a:br>
              <a:rPr lang="sv-SE" sz="2000" dirty="0">
                <a:latin typeface="Arial" panose="020B0604020202020204" pitchFamily="34" charset="0"/>
                <a:cs typeface="Arial" panose="020B0604020202020204" pitchFamily="34" charset="0"/>
              </a:rPr>
            </a:br>
            <a:r>
              <a:rPr lang="sv-SE" sz="2000" dirty="0">
                <a:latin typeface="Arial" panose="020B0604020202020204" pitchFamily="34" charset="0"/>
                <a:cs typeface="Arial" panose="020B0604020202020204" pitchFamily="34" charset="0"/>
              </a:rPr>
              <a:t>Det här är en text skriven med Arial</a:t>
            </a:r>
          </a:p>
          <a:p>
            <a:pPr>
              <a:lnSpc>
                <a:spcPct val="100000"/>
              </a:lnSpc>
            </a:pPr>
            <a:r>
              <a:rPr lang="sv-SE" sz="2000" dirty="0" err="1">
                <a:latin typeface="Tahoma" panose="020B0604030504040204" pitchFamily="34" charset="0"/>
                <a:ea typeface="Tahoma" panose="020B0604030504040204" pitchFamily="34" charset="0"/>
                <a:cs typeface="Tahoma" panose="020B0604030504040204" pitchFamily="34" charset="0"/>
              </a:rPr>
              <a:t>Tahoma</a:t>
            </a:r>
            <a:br>
              <a:rPr lang="sv-SE" sz="2000" dirty="0">
                <a:latin typeface="Tahoma" panose="020B0604030504040204" pitchFamily="34" charset="0"/>
                <a:ea typeface="Tahoma" panose="020B0604030504040204" pitchFamily="34" charset="0"/>
                <a:cs typeface="Tahoma" panose="020B0604030504040204" pitchFamily="34" charset="0"/>
              </a:rPr>
            </a:br>
            <a:r>
              <a:rPr lang="sv-SE" sz="2000" dirty="0">
                <a:latin typeface="Tahoma" panose="020B0604030504040204" pitchFamily="34" charset="0"/>
                <a:ea typeface="Tahoma" panose="020B0604030504040204" pitchFamily="34" charset="0"/>
                <a:cs typeface="Tahoma" panose="020B0604030504040204" pitchFamily="34" charset="0"/>
              </a:rPr>
              <a:t>Det här är en text skriven med </a:t>
            </a:r>
            <a:r>
              <a:rPr lang="sv-SE" sz="2000" dirty="0" err="1">
                <a:latin typeface="Tahoma" panose="020B0604030504040204" pitchFamily="34" charset="0"/>
                <a:ea typeface="Tahoma" panose="020B0604030504040204" pitchFamily="34" charset="0"/>
                <a:cs typeface="Tahoma" panose="020B0604030504040204" pitchFamily="34" charset="0"/>
              </a:rPr>
              <a:t>Tahoma</a:t>
            </a:r>
            <a:endParaRPr lang="sv-SE" sz="2000" dirty="0">
              <a:latin typeface="Tahoma" panose="020B0604030504040204" pitchFamily="34" charset="0"/>
              <a:ea typeface="Tahoma" panose="020B0604030504040204" pitchFamily="34" charset="0"/>
              <a:cs typeface="Tahoma" panose="020B0604030504040204" pitchFamily="34" charset="0"/>
            </a:endParaRPr>
          </a:p>
        </p:txBody>
      </p:sp>
      <p:sp>
        <p:nvSpPr>
          <p:cNvPr id="6" name="Platshållare för text 5">
            <a:extLst>
              <a:ext uri="{FF2B5EF4-FFF2-40B4-BE49-F238E27FC236}">
                <a16:creationId xmlns:a16="http://schemas.microsoft.com/office/drawing/2014/main" id="{9FF16974-451B-8EEC-AD0E-80EE740A899C}"/>
              </a:ext>
            </a:extLst>
          </p:cNvPr>
          <p:cNvSpPr>
            <a:spLocks noGrp="1"/>
          </p:cNvSpPr>
          <p:nvPr>
            <p:ph type="body" sz="quarter" idx="16"/>
          </p:nvPr>
        </p:nvSpPr>
        <p:spPr/>
        <p:txBody>
          <a:bodyPr/>
          <a:lstStyle/>
          <a:p>
            <a:r>
              <a:rPr lang="sv-SE" dirty="0">
                <a:latin typeface="Arial" panose="020B0604020202020204" pitchFamily="34" charset="0"/>
                <a:cs typeface="Arial" panose="020B0604020202020204" pitchFamily="34" charset="0"/>
              </a:rPr>
              <a:t>Seriff</a:t>
            </a:r>
          </a:p>
        </p:txBody>
      </p:sp>
      <p:sp>
        <p:nvSpPr>
          <p:cNvPr id="5" name="Platshållare för text 4">
            <a:extLst>
              <a:ext uri="{FF2B5EF4-FFF2-40B4-BE49-F238E27FC236}">
                <a16:creationId xmlns:a16="http://schemas.microsoft.com/office/drawing/2014/main" id="{9719BB9E-FD79-3F80-0721-1D4BBAB51465}"/>
              </a:ext>
            </a:extLst>
          </p:cNvPr>
          <p:cNvSpPr>
            <a:spLocks noGrp="1"/>
          </p:cNvSpPr>
          <p:nvPr>
            <p:ph type="body" sz="quarter" idx="15"/>
          </p:nvPr>
        </p:nvSpPr>
        <p:spPr>
          <a:xfrm>
            <a:off x="6591500" y="1778400"/>
            <a:ext cx="4762300" cy="1730344"/>
          </a:xfrm>
        </p:spPr>
        <p:txBody>
          <a:bodyPr>
            <a:normAutofit/>
          </a:bodyPr>
          <a:lstStyle/>
          <a:p>
            <a:pPr marL="457200" indent="-457200">
              <a:buFont typeface="Arial" panose="020B0604020202020204" pitchFamily="34" charset="0"/>
              <a:buChar char="•"/>
            </a:pPr>
            <a:r>
              <a:rPr lang="sv-SE" sz="2400" dirty="0">
                <a:latin typeface="Arial" panose="020B0604020202020204" pitchFamily="34" charset="0"/>
                <a:cs typeface="Arial" panose="020B0604020202020204" pitchFamily="34" charset="0"/>
              </a:rPr>
              <a:t>Har utsmyckningar</a:t>
            </a:r>
          </a:p>
          <a:p>
            <a:pPr marL="457200" indent="-457200">
              <a:buFont typeface="Arial" panose="020B0604020202020204" pitchFamily="34" charset="0"/>
              <a:buChar char="•"/>
            </a:pPr>
            <a:r>
              <a:rPr lang="sv-SE" sz="2400" dirty="0">
                <a:latin typeface="Arial" panose="020B0604020202020204" pitchFamily="34" charset="0"/>
                <a:cs typeface="Arial" panose="020B0604020202020204" pitchFamily="34" charset="0"/>
              </a:rPr>
              <a:t>Vanligt i tryckt format</a:t>
            </a:r>
          </a:p>
          <a:p>
            <a:endParaRPr lang="sv-SE"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BF8CB01-FE33-F436-1221-284E045B37C6}"/>
              </a:ext>
            </a:extLst>
          </p:cNvPr>
          <p:cNvSpPr txBox="1"/>
          <p:nvPr/>
        </p:nvSpPr>
        <p:spPr>
          <a:xfrm>
            <a:off x="6591500" y="4116060"/>
            <a:ext cx="3987895" cy="2041585"/>
          </a:xfrm>
          <a:prstGeom prst="rect">
            <a:avLst/>
          </a:prstGeom>
          <a:noFill/>
        </p:spPr>
        <p:txBody>
          <a:bodyPr wrap="square">
            <a:spAutoFit/>
          </a:bodyPr>
          <a:lstStyle/>
          <a:p>
            <a:pPr>
              <a:lnSpc>
                <a:spcPct val="100000"/>
              </a:lnSpc>
              <a:spcAft>
                <a:spcPts val="800"/>
              </a:spcAft>
            </a:pPr>
            <a:r>
              <a:rPr lang="sv-SE" sz="2000" dirty="0">
                <a:solidFill>
                  <a:srgbClr val="0E1729"/>
                </a:solidFill>
                <a:latin typeface="Times New Roman" panose="02020603050405020304" pitchFamily="18" charset="0"/>
                <a:cs typeface="Times New Roman" panose="02020603050405020304" pitchFamily="18" charset="0"/>
              </a:rPr>
              <a:t>Times New Roman</a:t>
            </a:r>
            <a:br>
              <a:rPr lang="sv-SE" sz="2000" dirty="0">
                <a:solidFill>
                  <a:srgbClr val="0E1729"/>
                </a:solidFill>
                <a:latin typeface="Times New Roman" panose="02020603050405020304" pitchFamily="18" charset="0"/>
                <a:cs typeface="Times New Roman" panose="02020603050405020304" pitchFamily="18" charset="0"/>
              </a:rPr>
            </a:br>
            <a:r>
              <a:rPr lang="sv-SE" sz="2000" dirty="0">
                <a:solidFill>
                  <a:srgbClr val="0E1729"/>
                </a:solidFill>
                <a:latin typeface="Times New Roman" panose="02020603050405020304" pitchFamily="18" charset="0"/>
                <a:cs typeface="Times New Roman" panose="02020603050405020304" pitchFamily="18" charset="0"/>
              </a:rPr>
              <a:t>Det här är en text skriven med Times New Roman</a:t>
            </a:r>
          </a:p>
          <a:p>
            <a:pPr>
              <a:lnSpc>
                <a:spcPct val="100000"/>
              </a:lnSpc>
              <a:spcAft>
                <a:spcPts val="800"/>
              </a:spcAft>
            </a:pPr>
            <a:r>
              <a:rPr lang="sv-SE" sz="2000" dirty="0">
                <a:solidFill>
                  <a:srgbClr val="0E1729"/>
                </a:solidFill>
                <a:latin typeface="Georgia" panose="02040502050405020303" pitchFamily="18" charset="0"/>
                <a:ea typeface="Tahoma" panose="020B0604030504040204" pitchFamily="34" charset="0"/>
                <a:cs typeface="Tahoma" panose="020B0604030504040204" pitchFamily="34" charset="0"/>
              </a:rPr>
              <a:t>Georgia</a:t>
            </a:r>
            <a:br>
              <a:rPr lang="sv-SE" sz="2000" dirty="0">
                <a:solidFill>
                  <a:srgbClr val="0E1729"/>
                </a:solidFill>
                <a:latin typeface="Georgia" panose="02040502050405020303" pitchFamily="18" charset="0"/>
                <a:ea typeface="Tahoma" panose="020B0604030504040204" pitchFamily="34" charset="0"/>
                <a:cs typeface="Tahoma" panose="020B0604030504040204" pitchFamily="34" charset="0"/>
              </a:rPr>
            </a:br>
            <a:r>
              <a:rPr lang="sv-SE" sz="2000" dirty="0">
                <a:solidFill>
                  <a:srgbClr val="0E1729"/>
                </a:solidFill>
                <a:latin typeface="Georgia" panose="02040502050405020303" pitchFamily="18" charset="0"/>
                <a:ea typeface="Tahoma" panose="020B0604030504040204" pitchFamily="34" charset="0"/>
                <a:cs typeface="Tahoma" panose="020B0604030504040204" pitchFamily="34" charset="0"/>
              </a:rPr>
              <a:t>Det här är en text skriven med Georgia</a:t>
            </a:r>
          </a:p>
        </p:txBody>
      </p:sp>
    </p:spTree>
    <p:extLst>
      <p:ext uri="{BB962C8B-B14F-4D97-AF65-F5344CB8AC3E}">
        <p14:creationId xmlns:p14="http://schemas.microsoft.com/office/powerpoint/2010/main" val="2393986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83A1EC50-19CF-1296-C644-4CB9233DA93B}"/>
              </a:ext>
            </a:extLst>
          </p:cNvPr>
          <p:cNvSpPr>
            <a:spLocks noGrp="1"/>
          </p:cNvSpPr>
          <p:nvPr>
            <p:ph type="title"/>
          </p:nvPr>
        </p:nvSpPr>
        <p:spPr>
          <a:xfrm>
            <a:off x="730473" y="909826"/>
            <a:ext cx="8801190" cy="1406878"/>
          </a:xfrm>
        </p:spPr>
        <p:txBody>
          <a:bodyPr/>
          <a:lstStyle/>
          <a:p>
            <a:r>
              <a:rPr lang="sv-SE" b="1" dirty="0">
                <a:solidFill>
                  <a:srgbClr val="FFFFFF"/>
                </a:solidFill>
                <a:effectLst/>
                <a:latin typeface="Arial" panose="020B0604020202020204" pitchFamily="34" charset="0"/>
                <a:cs typeface="Arial" panose="020B0604020202020204" pitchFamily="34" charset="0"/>
              </a:rPr>
              <a:t>Kursiva, feta och snirkliga typsnitt</a:t>
            </a:r>
            <a:br>
              <a:rPr lang="sv-SE" b="1" dirty="0">
                <a:solidFill>
                  <a:srgbClr val="FFFFFF"/>
                </a:solidFill>
                <a:effectLst/>
                <a:latin typeface="Arial" panose="020B0604020202020204" pitchFamily="34" charset="0"/>
                <a:cs typeface="Arial" panose="020B0604020202020204" pitchFamily="34" charset="0"/>
              </a:rPr>
            </a:br>
            <a:endParaRPr lang="sv-SE" b="1" dirty="0">
              <a:latin typeface="Arial" panose="020B0604020202020204" pitchFamily="34" charset="0"/>
              <a:cs typeface="Arial" panose="020B0604020202020204" pitchFamily="34" charset="0"/>
            </a:endParaRPr>
          </a:p>
        </p:txBody>
      </p:sp>
      <p:pic>
        <p:nvPicPr>
          <p:cNvPr id="6" name="Bildobjekt 5" descr="Flera exempel på snirkliga och svårlästa teckensnitt, textruta.">
            <a:extLst>
              <a:ext uri="{FF2B5EF4-FFF2-40B4-BE49-F238E27FC236}">
                <a16:creationId xmlns:a16="http://schemas.microsoft.com/office/drawing/2014/main" id="{AA53629A-3918-5151-255B-C587536B5175}"/>
              </a:ext>
            </a:extLst>
          </p:cNvPr>
          <p:cNvPicPr>
            <a:picLocks noChangeAspect="1"/>
          </p:cNvPicPr>
          <p:nvPr/>
        </p:nvPicPr>
        <p:blipFill>
          <a:blip r:embed="rId2"/>
          <a:stretch>
            <a:fillRect/>
          </a:stretch>
        </p:blipFill>
        <p:spPr>
          <a:xfrm>
            <a:off x="730473" y="2011159"/>
            <a:ext cx="9654198" cy="3243810"/>
          </a:xfrm>
          <a:prstGeom prst="rect">
            <a:avLst/>
          </a:prstGeom>
        </p:spPr>
      </p:pic>
    </p:spTree>
    <p:extLst>
      <p:ext uri="{BB962C8B-B14F-4D97-AF65-F5344CB8AC3E}">
        <p14:creationId xmlns:p14="http://schemas.microsoft.com/office/powerpoint/2010/main" val="2323320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51AA38-C534-6E4E-BB65-A005082A518A}"/>
              </a:ext>
            </a:extLst>
          </p:cNvPr>
          <p:cNvSpPr>
            <a:spLocks noGrp="1"/>
          </p:cNvSpPr>
          <p:nvPr>
            <p:ph type="title" idx="4294967295"/>
          </p:nvPr>
        </p:nvSpPr>
        <p:spPr>
          <a:xfrm>
            <a:off x="1358272" y="2766483"/>
            <a:ext cx="9475456" cy="1325033"/>
          </a:xfrm>
          <a:prstGeom prst="rect">
            <a:avLst/>
          </a:prstGeom>
        </p:spPr>
        <p:txBody>
          <a:bodyPr/>
          <a:lstStyle/>
          <a:p>
            <a:pPr lvl="0">
              <a:spcBef>
                <a:spcPct val="20000"/>
              </a:spcBef>
            </a:pPr>
            <a:r>
              <a:rPr lang="sv-SE" b="1" dirty="0">
                <a:latin typeface="Arial" panose="020B0604020202020204" pitchFamily="34" charset="0"/>
                <a:ea typeface="+mn-ea"/>
                <a:cs typeface="Arial" panose="020B0604020202020204" pitchFamily="34" charset="0"/>
              </a:rPr>
              <a:t>Skriv vårdat, enkelt </a:t>
            </a:r>
            <a:br>
              <a:rPr lang="sv-SE" b="1" dirty="0">
                <a:latin typeface="Arial" panose="020B0604020202020204" pitchFamily="34" charset="0"/>
                <a:ea typeface="+mn-ea"/>
                <a:cs typeface="Arial" panose="020B0604020202020204" pitchFamily="34" charset="0"/>
              </a:rPr>
            </a:br>
            <a:r>
              <a:rPr lang="sv-SE" b="1" dirty="0">
                <a:latin typeface="Arial" panose="020B0604020202020204" pitchFamily="34" charset="0"/>
                <a:ea typeface="+mn-ea"/>
                <a:cs typeface="Arial" panose="020B0604020202020204" pitchFamily="34" charset="0"/>
              </a:rPr>
              <a:t>och begripligt.</a:t>
            </a:r>
          </a:p>
        </p:txBody>
      </p:sp>
    </p:spTree>
    <p:extLst>
      <p:ext uri="{BB962C8B-B14F-4D97-AF65-F5344CB8AC3E}">
        <p14:creationId xmlns:p14="http://schemas.microsoft.com/office/powerpoint/2010/main" val="3396005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811951-99E4-5342-B56D-3345441911A5}"/>
              </a:ext>
            </a:extLst>
          </p:cNvPr>
          <p:cNvSpPr>
            <a:spLocks noGrp="1"/>
          </p:cNvSpPr>
          <p:nvPr>
            <p:ph type="title"/>
          </p:nvPr>
        </p:nvSpPr>
        <p:spPr>
          <a:xfrm>
            <a:off x="713509" y="690770"/>
            <a:ext cx="7831083" cy="865191"/>
          </a:xfrm>
        </p:spPr>
        <p:txBody>
          <a:bodyPr/>
          <a:lstStyle/>
          <a:p>
            <a:r>
              <a:rPr lang="sv-SE" sz="3200" b="1" dirty="0">
                <a:latin typeface="Arial" panose="020B0604020202020204" pitchFamily="34" charset="0"/>
                <a:cs typeface="Arial" panose="020B0604020202020204" pitchFamily="34" charset="0"/>
              </a:rPr>
              <a:t>Del 2: </a:t>
            </a:r>
          </a:p>
        </p:txBody>
      </p:sp>
      <p:sp>
        <p:nvSpPr>
          <p:cNvPr id="7" name="Platshållare för innehåll 6">
            <a:extLst>
              <a:ext uri="{FF2B5EF4-FFF2-40B4-BE49-F238E27FC236}">
                <a16:creationId xmlns:a16="http://schemas.microsoft.com/office/drawing/2014/main" id="{C1EE54B9-BAC6-47C8-A757-931D808EF9D9}"/>
              </a:ext>
            </a:extLst>
          </p:cNvPr>
          <p:cNvSpPr>
            <a:spLocks noGrp="1"/>
          </p:cNvSpPr>
          <p:nvPr>
            <p:ph type="body" sz="quarter" idx="11"/>
          </p:nvPr>
        </p:nvSpPr>
        <p:spPr>
          <a:xfrm>
            <a:off x="713509" y="1497964"/>
            <a:ext cx="4976092" cy="5011324"/>
          </a:xfrm>
        </p:spPr>
        <p:txBody>
          <a:bodyPr>
            <a:normAutofit/>
          </a:bodyPr>
          <a:lstStyle/>
          <a:p>
            <a:pPr>
              <a:lnSpc>
                <a:spcPct val="150000"/>
              </a:lnSpc>
            </a:pPr>
            <a:r>
              <a:rPr lang="sv-SE" sz="3200" dirty="0">
                <a:latin typeface="Arial" panose="020B0604020202020204" pitchFamily="34" charset="0"/>
                <a:cs typeface="Arial" panose="020B0604020202020204" pitchFamily="34" charset="0"/>
              </a:rPr>
              <a:t>Mer redaktionellt innehåll</a:t>
            </a:r>
          </a:p>
          <a:p>
            <a:pPr lvl="1">
              <a:lnSpc>
                <a:spcPct val="150000"/>
              </a:lnSpc>
              <a:buFont typeface="Arial" panose="020B0604020202020204" pitchFamily="34" charset="0"/>
              <a:buChar char="•"/>
            </a:pPr>
            <a:r>
              <a:rPr lang="sv-SE" dirty="0">
                <a:latin typeface="Arial" panose="020B0604020202020204" pitchFamily="34" charset="0"/>
                <a:cs typeface="Arial" panose="020B0604020202020204" pitchFamily="34" charset="0"/>
              </a:rPr>
              <a:t>Färg, typsnitt och språk</a:t>
            </a:r>
          </a:p>
          <a:p>
            <a:pPr lvl="1">
              <a:lnSpc>
                <a:spcPct val="150000"/>
              </a:lnSpc>
              <a:buFont typeface="Arial" panose="020B0604020202020204" pitchFamily="34" charset="0"/>
              <a:buChar char="•"/>
            </a:pPr>
            <a:r>
              <a:rPr lang="sv-SE" dirty="0">
                <a:latin typeface="Arial" panose="020B0604020202020204" pitchFamily="34" charset="0"/>
                <a:cs typeface="Arial" panose="020B0604020202020204" pitchFamily="34" charset="0"/>
              </a:rPr>
              <a:t>Film och bilder</a:t>
            </a:r>
          </a:p>
          <a:p>
            <a:r>
              <a:rPr lang="sv-SE" dirty="0">
                <a:latin typeface="Arial" panose="020B0604020202020204" pitchFamily="34" charset="0"/>
                <a:cs typeface="Arial" panose="020B0604020202020204" pitchFamily="34" charset="0"/>
              </a:rPr>
              <a:t>Egenkontroll</a:t>
            </a:r>
          </a:p>
          <a:p>
            <a:pPr marL="687600" lvl="1" indent="-342900">
              <a:lnSpc>
                <a:spcPct val="150000"/>
              </a:lnSpc>
              <a:buFont typeface="Arial" panose="020B0604020202020204" pitchFamily="34" charset="0"/>
              <a:buChar char="•"/>
            </a:pPr>
            <a:r>
              <a:rPr lang="sv-SE" dirty="0">
                <a:latin typeface="Arial" panose="020B0604020202020204" pitchFamily="34" charset="0"/>
                <a:cs typeface="Arial" panose="020B0604020202020204" pitchFamily="34" charset="0"/>
              </a:rPr>
              <a:t>Word</a:t>
            </a:r>
          </a:p>
          <a:p>
            <a:pPr marL="687600" lvl="1" indent="-342900">
              <a:lnSpc>
                <a:spcPct val="150000"/>
              </a:lnSpc>
              <a:buFont typeface="Arial" panose="020B0604020202020204" pitchFamily="34" charset="0"/>
              <a:buChar char="•"/>
            </a:pPr>
            <a:r>
              <a:rPr lang="sv-SE" dirty="0">
                <a:latin typeface="Arial" panose="020B0604020202020204" pitchFamily="34" charset="0"/>
                <a:cs typeface="Arial" panose="020B0604020202020204" pitchFamily="34" charset="0"/>
              </a:rPr>
              <a:t>Testverktyg</a:t>
            </a:r>
          </a:p>
          <a:p>
            <a:r>
              <a:rPr lang="sv-SE" dirty="0">
                <a:latin typeface="Arial" panose="020B0604020202020204" pitchFamily="34" charset="0"/>
                <a:cs typeface="Arial" panose="020B0604020202020204" pitchFamily="34" charset="0"/>
              </a:rPr>
              <a:t>Frågor?</a:t>
            </a:r>
          </a:p>
        </p:txBody>
      </p:sp>
      <p:pic>
        <p:nvPicPr>
          <p:cNvPr id="6" name="Platshållare för bild 13" descr="Landsväg längs med bergssida, foto.">
            <a:extLst>
              <a:ext uri="{FF2B5EF4-FFF2-40B4-BE49-F238E27FC236}">
                <a16:creationId xmlns:a16="http://schemas.microsoft.com/office/drawing/2014/main" id="{8C103091-7329-760F-6425-EF194F20564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24161463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C15AFA-7D99-F348-9C3A-C10B86FE3A06}"/>
              </a:ext>
            </a:extLst>
          </p:cNvPr>
          <p:cNvSpPr>
            <a:spLocks noGrp="1"/>
          </p:cNvSpPr>
          <p:nvPr>
            <p:ph type="title" idx="4294967295"/>
          </p:nvPr>
        </p:nvSpPr>
        <p:spPr>
          <a:xfrm>
            <a:off x="1358400" y="2766483"/>
            <a:ext cx="9475200" cy="1325033"/>
          </a:xfrm>
          <a:prstGeom prst="rect">
            <a:avLst/>
          </a:prstGeom>
        </p:spPr>
        <p:txBody>
          <a:bodyPr/>
          <a:lstStyle/>
          <a:p>
            <a:pPr lvl="0">
              <a:spcBef>
                <a:spcPct val="20000"/>
              </a:spcBef>
            </a:pPr>
            <a:r>
              <a:rPr lang="sv-SE" b="1" dirty="0">
                <a:latin typeface="Arial" panose="020B0604020202020204" pitchFamily="34" charset="0"/>
                <a:ea typeface="+mn-ea"/>
                <a:cs typeface="Arial" panose="020B0604020202020204" pitchFamily="34" charset="0"/>
              </a:rPr>
              <a:t>Ha läsaren i fokus och håll det relevant.</a:t>
            </a:r>
          </a:p>
        </p:txBody>
      </p:sp>
    </p:spTree>
    <p:extLst>
      <p:ext uri="{BB962C8B-B14F-4D97-AF65-F5344CB8AC3E}">
        <p14:creationId xmlns:p14="http://schemas.microsoft.com/office/powerpoint/2010/main" val="40434730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2F8CB4-D200-B94F-8EFA-7FE6EBF44735}"/>
              </a:ext>
            </a:extLst>
          </p:cNvPr>
          <p:cNvSpPr>
            <a:spLocks noGrp="1"/>
          </p:cNvSpPr>
          <p:nvPr>
            <p:ph type="title"/>
          </p:nvPr>
        </p:nvSpPr>
        <p:spPr/>
        <p:txBody>
          <a:bodyPr>
            <a:normAutofit/>
          </a:bodyPr>
          <a:lstStyle/>
          <a:p>
            <a:r>
              <a:rPr lang="sv-SE" b="1" dirty="0">
                <a:latin typeface="Arial" panose="020B0604020202020204" pitchFamily="34" charset="0"/>
                <a:cs typeface="Arial" panose="020B0604020202020204" pitchFamily="34" charset="0"/>
              </a:rPr>
              <a:t>Begriplig text tips</a:t>
            </a:r>
          </a:p>
        </p:txBody>
      </p:sp>
      <p:sp>
        <p:nvSpPr>
          <p:cNvPr id="5" name="Platshållare för text 4">
            <a:extLst>
              <a:ext uri="{FF2B5EF4-FFF2-40B4-BE49-F238E27FC236}">
                <a16:creationId xmlns:a16="http://schemas.microsoft.com/office/drawing/2014/main" id="{EEE778FF-8B2C-4142-8294-7C187A7BE0D6}"/>
              </a:ext>
            </a:extLst>
          </p:cNvPr>
          <p:cNvSpPr>
            <a:spLocks noGrp="1"/>
          </p:cNvSpPr>
          <p:nvPr>
            <p:ph type="body" sz="quarter" idx="11"/>
          </p:nvPr>
        </p:nvSpPr>
        <p:spPr>
          <a:xfrm>
            <a:off x="538429" y="1777364"/>
            <a:ext cx="5062071" cy="5080635"/>
          </a:xfrm>
          <a:prstGeom prst="rect">
            <a:avLst/>
          </a:prstGeom>
        </p:spPr>
        <p:txBody>
          <a:bodyPr wrap="square" lIns="121920" tIns="60960" rIns="121920" bIns="60960" anchor="t">
            <a:normAutofit/>
          </a:bodyPr>
          <a:lstStyle/>
          <a:p>
            <a:pPr marL="457200" indent="-457200">
              <a:buFont typeface="Arial" panose="020B0604020202020204" pitchFamily="34" charset="0"/>
              <a:buChar char="•"/>
            </a:pPr>
            <a:r>
              <a:rPr lang="sv-SE" sz="2400" dirty="0">
                <a:latin typeface="Arial" panose="020B0604020202020204" pitchFamily="34" charset="0"/>
                <a:cs typeface="Arial" panose="020B0604020202020204" pitchFamily="34" charset="0"/>
              </a:rPr>
              <a:t>Använd du-tilltal</a:t>
            </a:r>
            <a:endParaRPr lang="sv-SE" sz="2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sv-SE" sz="2400" dirty="0">
                <a:latin typeface="Arial" panose="020B0604020202020204" pitchFamily="34" charset="0"/>
                <a:cs typeface="Arial" panose="020B0604020202020204" pitchFamily="34" charset="0"/>
              </a:rPr>
              <a:t>Undvik förkortningar</a:t>
            </a:r>
          </a:p>
          <a:p>
            <a:pPr marL="457200" indent="-457200">
              <a:buFont typeface="Arial" panose="020B0604020202020204" pitchFamily="34" charset="0"/>
              <a:buChar char="•"/>
            </a:pPr>
            <a:r>
              <a:rPr lang="sv-SE" sz="2400" dirty="0">
                <a:latin typeface="Arial" panose="020B0604020202020204" pitchFamily="34" charset="0"/>
                <a:cs typeface="Arial" panose="020B0604020202020204" pitchFamily="34" charset="0"/>
              </a:rPr>
              <a:t>Förklara svåra begrepp</a:t>
            </a:r>
          </a:p>
          <a:p>
            <a:pPr marL="457200" indent="-457200">
              <a:buFont typeface="Arial" panose="020B0604020202020204" pitchFamily="34" charset="0"/>
              <a:buChar char="•"/>
            </a:pPr>
            <a:r>
              <a:rPr lang="sv-SE" sz="2400" dirty="0">
                <a:latin typeface="Arial" panose="020B0604020202020204" pitchFamily="34" charset="0"/>
                <a:cs typeface="Arial" panose="020B0604020202020204" pitchFamily="34" charset="0"/>
              </a:rPr>
              <a:t>Undvik interna begrepp</a:t>
            </a:r>
          </a:p>
          <a:p>
            <a:pPr marL="457200" indent="-457200">
              <a:buFont typeface="Arial" panose="020B0604020202020204" pitchFamily="34" charset="0"/>
              <a:buChar char="•"/>
            </a:pPr>
            <a:r>
              <a:rPr lang="sv-SE" sz="2400" dirty="0">
                <a:latin typeface="Arial" panose="020B0604020202020204" pitchFamily="34" charset="0"/>
                <a:cs typeface="Arial" panose="020B0604020202020204" pitchFamily="34" charset="0"/>
              </a:rPr>
              <a:t>Undvik idiom, exempelvis ordspråk eller liknelser</a:t>
            </a:r>
          </a:p>
        </p:txBody>
      </p:sp>
      <p:pic>
        <p:nvPicPr>
          <p:cNvPr id="4" name="Bildobjekt 3" descr="En giraff undervisar en hundvalp framför en griffeltavla, animerad illustration.">
            <a:extLst>
              <a:ext uri="{FF2B5EF4-FFF2-40B4-BE49-F238E27FC236}">
                <a16:creationId xmlns:a16="http://schemas.microsoft.com/office/drawing/2014/main" id="{25CE239C-FB6C-080F-D9C6-42495A0AB8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01508" y="0"/>
            <a:ext cx="5990492" cy="6858000"/>
          </a:xfrm>
          <a:prstGeom prst="rect">
            <a:avLst/>
          </a:prstGeom>
        </p:spPr>
      </p:pic>
    </p:spTree>
    <p:extLst>
      <p:ext uri="{BB962C8B-B14F-4D97-AF65-F5344CB8AC3E}">
        <p14:creationId xmlns:p14="http://schemas.microsoft.com/office/powerpoint/2010/main" val="639122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B7A426-24E0-BF4A-BC12-06990FE12B3E}"/>
              </a:ext>
            </a:extLst>
          </p:cNvPr>
          <p:cNvSpPr>
            <a:spLocks noGrp="1"/>
          </p:cNvSpPr>
          <p:nvPr>
            <p:ph type="title"/>
          </p:nvPr>
        </p:nvSpPr>
        <p:spPr>
          <a:xfrm>
            <a:off x="624000" y="740701"/>
            <a:ext cx="7200000" cy="932539"/>
          </a:xfrm>
        </p:spPr>
        <p:txBody>
          <a:bodyPr>
            <a:normAutofit/>
          </a:bodyPr>
          <a:lstStyle/>
          <a:p>
            <a:r>
              <a:rPr lang="sv-SE" b="1" dirty="0">
                <a:latin typeface="Arial" panose="020B0604020202020204" pitchFamily="34" charset="0"/>
                <a:cs typeface="Arial" panose="020B0604020202020204" pitchFamily="34" charset="0"/>
              </a:rPr>
              <a:t>Tips för begriplig text</a:t>
            </a:r>
          </a:p>
        </p:txBody>
      </p:sp>
      <p:sp>
        <p:nvSpPr>
          <p:cNvPr id="5" name="Platshållare för text 4">
            <a:extLst>
              <a:ext uri="{FF2B5EF4-FFF2-40B4-BE49-F238E27FC236}">
                <a16:creationId xmlns:a16="http://schemas.microsoft.com/office/drawing/2014/main" id="{EEE778FF-8B2C-4142-8294-7C187A7BE0D6}"/>
              </a:ext>
            </a:extLst>
          </p:cNvPr>
          <p:cNvSpPr>
            <a:spLocks noGrp="1"/>
          </p:cNvSpPr>
          <p:nvPr>
            <p:ph type="body" sz="quarter" idx="13"/>
          </p:nvPr>
        </p:nvSpPr>
        <p:spPr>
          <a:prstGeom prst="rect">
            <a:avLst/>
          </a:prstGeom>
        </p:spPr>
        <p:txBody>
          <a:bodyPr wrap="square" lIns="121920" tIns="60960" rIns="121920" bIns="60960" anchor="t">
            <a:normAutofit/>
          </a:bodyPr>
          <a:lstStyle/>
          <a:p>
            <a:pPr marL="457200" indent="-457200">
              <a:spcAft>
                <a:spcPts val="1600"/>
              </a:spcAft>
              <a:buFont typeface="Arial" panose="020B0604020202020204" pitchFamily="34" charset="0"/>
              <a:buChar char="•"/>
            </a:pPr>
            <a:r>
              <a:rPr lang="sv-SE" sz="2800" dirty="0">
                <a:solidFill>
                  <a:schemeClr val="bg1"/>
                </a:solidFill>
                <a:latin typeface="Arial" panose="020B0604020202020204" pitchFamily="34" charset="0"/>
                <a:cs typeface="Arial" panose="020B0604020202020204" pitchFamily="34" charset="0"/>
              </a:rPr>
              <a:t>Skriv det viktigaste först</a:t>
            </a:r>
          </a:p>
          <a:p>
            <a:pPr marL="457200" indent="-457200">
              <a:spcAft>
                <a:spcPts val="1600"/>
              </a:spcAft>
              <a:buFont typeface="Arial" panose="020B0604020202020204" pitchFamily="34" charset="0"/>
              <a:buChar char="•"/>
            </a:pPr>
            <a:r>
              <a:rPr lang="sv-SE" sz="2800" dirty="0">
                <a:solidFill>
                  <a:schemeClr val="bg1"/>
                </a:solidFill>
                <a:latin typeface="Arial" panose="020B0604020202020204" pitchFamily="34" charset="0"/>
                <a:cs typeface="Arial" panose="020B0604020202020204" pitchFamily="34" charset="0"/>
              </a:rPr>
              <a:t>Varva korta och långa meningar</a:t>
            </a:r>
          </a:p>
          <a:p>
            <a:pPr marL="457200" indent="-457200">
              <a:spcAft>
                <a:spcPts val="1600"/>
              </a:spcAft>
              <a:buFont typeface="Arial" panose="020B0604020202020204" pitchFamily="34" charset="0"/>
              <a:buChar char="•"/>
            </a:pPr>
            <a:r>
              <a:rPr lang="sv-SE" sz="2800" dirty="0">
                <a:solidFill>
                  <a:schemeClr val="bg1"/>
                </a:solidFill>
                <a:latin typeface="Arial" panose="020B0604020202020204" pitchFamily="34" charset="0"/>
                <a:cs typeface="Arial" panose="020B0604020202020204" pitchFamily="34" charset="0"/>
              </a:rPr>
              <a:t>Undvik för långa textrader</a:t>
            </a:r>
          </a:p>
          <a:p>
            <a:pPr marL="457200" indent="-457200">
              <a:spcAft>
                <a:spcPts val="1600"/>
              </a:spcAft>
              <a:buFont typeface="Arial" panose="020B0604020202020204" pitchFamily="34" charset="0"/>
              <a:buChar char="•"/>
            </a:pPr>
            <a:r>
              <a:rPr lang="sv-SE" sz="2800" dirty="0">
                <a:solidFill>
                  <a:schemeClr val="bg1"/>
                </a:solidFill>
                <a:latin typeface="Arial" panose="020B0604020202020204" pitchFamily="34" charset="0"/>
                <a:cs typeface="Arial" panose="020B0604020202020204" pitchFamily="34" charset="0"/>
              </a:rPr>
              <a:t>Dela in texten i stycken</a:t>
            </a:r>
          </a:p>
          <a:p>
            <a:pPr marL="457200" indent="-457200">
              <a:spcAft>
                <a:spcPts val="1600"/>
              </a:spcAft>
              <a:buFont typeface="Arial" panose="020B0604020202020204" pitchFamily="34" charset="0"/>
              <a:buChar char="•"/>
            </a:pPr>
            <a:r>
              <a:rPr lang="sv-SE" sz="2800" dirty="0">
                <a:solidFill>
                  <a:schemeClr val="bg1"/>
                </a:solidFill>
                <a:latin typeface="Arial" panose="020B0604020202020204" pitchFamily="34" charset="0"/>
                <a:cs typeface="Arial" panose="020B0604020202020204" pitchFamily="34" charset="0"/>
              </a:rPr>
              <a:t>Ta bort text som inte behövs, exempelvis upprepningar</a:t>
            </a:r>
          </a:p>
        </p:txBody>
      </p:sp>
      <p:pic>
        <p:nvPicPr>
          <p:cNvPr id="4" name="Bildobjekt 3">
            <a:extLst>
              <a:ext uri="{FF2B5EF4-FFF2-40B4-BE49-F238E27FC236}">
                <a16:creationId xmlns:a16="http://schemas.microsoft.com/office/drawing/2014/main" id="{1CF926D0-8008-AAA8-EDAC-D1C57294C1E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8083549" y="0"/>
            <a:ext cx="4108450" cy="6858000"/>
          </a:xfrm>
          <a:prstGeom prst="rect">
            <a:avLst/>
          </a:prstGeom>
        </p:spPr>
      </p:pic>
    </p:spTree>
    <p:extLst>
      <p:ext uri="{BB962C8B-B14F-4D97-AF65-F5344CB8AC3E}">
        <p14:creationId xmlns:p14="http://schemas.microsoft.com/office/powerpoint/2010/main" val="31036278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C183D7F6-B498-43B3-948B-1728B52AA6E4}">
                <adec:decorative xmlns:adec="http://schemas.microsoft.com/office/drawing/2017/decorative" val="1"/>
              </a:ext>
            </a:extLst>
          </p:cNvPr>
          <p:cNvSpPr>
            <a:spLocks noGrp="1"/>
          </p:cNvSpPr>
          <p:nvPr>
            <p:ph type="title"/>
          </p:nvPr>
        </p:nvSpPr>
        <p:spPr>
          <a:xfrm>
            <a:off x="710044" y="865606"/>
            <a:ext cx="9530859" cy="932539"/>
          </a:xfrm>
        </p:spPr>
        <p:txBody>
          <a:bodyPr/>
          <a:lstStyle/>
          <a:p>
            <a:r>
              <a:rPr lang="sv-SE" b="1" dirty="0">
                <a:latin typeface="Arial" panose="020B0604020202020204" pitchFamily="34" charset="0"/>
                <a:cs typeface="Arial" panose="020B0604020202020204" pitchFamily="34" charset="0"/>
              </a:rPr>
              <a:t>Förklara inte bara med text</a:t>
            </a:r>
          </a:p>
        </p:txBody>
      </p:sp>
      <p:sp>
        <p:nvSpPr>
          <p:cNvPr id="5" name="textruta 4"/>
          <p:cNvSpPr txBox="1"/>
          <p:nvPr/>
        </p:nvSpPr>
        <p:spPr>
          <a:xfrm>
            <a:off x="600556" y="2069572"/>
            <a:ext cx="3374595" cy="3558923"/>
          </a:xfrm>
          <a:prstGeom prst="rect">
            <a:avLst/>
          </a:prstGeom>
          <a:noFill/>
        </p:spPr>
        <p:txBody>
          <a:bodyPr wrap="square" lIns="121920" tIns="60960" rIns="121920" bIns="60960" rtlCol="0" anchor="t">
            <a:spAutoFit/>
          </a:bodyPr>
          <a:lstStyle/>
          <a:p>
            <a:pPr defTabSz="1219170">
              <a:spcBef>
                <a:spcPts val="300"/>
              </a:spcBef>
              <a:spcAft>
                <a:spcPts val="300"/>
              </a:spcAft>
              <a:defRPr/>
            </a:pPr>
            <a:r>
              <a:rPr lang="sv-SE" sz="1333" dirty="0">
                <a:solidFill>
                  <a:schemeClr val="bg1"/>
                </a:solidFill>
                <a:latin typeface="Arial" panose="020B0604020202020204" pitchFamily="34" charset="0"/>
                <a:cs typeface="Arial" panose="020B0604020202020204" pitchFamily="34" charset="0"/>
              </a:rPr>
              <a:t>När man ska knyta slips och väljer Halv Windsorknut, börja med att låta den breda änden korsa över den smala och hamna åt vänster.</a:t>
            </a:r>
          </a:p>
          <a:p>
            <a:pPr defTabSz="1219170">
              <a:spcBef>
                <a:spcPts val="300"/>
              </a:spcBef>
              <a:spcAft>
                <a:spcPts val="300"/>
              </a:spcAft>
              <a:defRPr/>
            </a:pPr>
            <a:r>
              <a:rPr lang="sv-SE" sz="1333" dirty="0">
                <a:solidFill>
                  <a:schemeClr val="bg1"/>
                </a:solidFill>
                <a:latin typeface="Arial" panose="020B0604020202020204" pitchFamily="34" charset="0"/>
                <a:cs typeface="Arial" panose="020B0604020202020204" pitchFamily="34" charset="0"/>
              </a:rPr>
              <a:t>Därefter drar man den under den smala änden och låter den komma ut på höger sida. Den breda slipsänden får sedan gå upp mot mitten och över det som ska bli knuten för att från baksidan sedan komma fram till vänster om den smala slipsänden med sin baksida framåt.</a:t>
            </a:r>
          </a:p>
          <a:p>
            <a:pPr defTabSz="1219170">
              <a:spcBef>
                <a:spcPts val="300"/>
              </a:spcBef>
              <a:spcAft>
                <a:spcPts val="300"/>
              </a:spcAft>
              <a:defRPr/>
            </a:pPr>
            <a:r>
              <a:rPr lang="sv-SE" sz="1333" dirty="0">
                <a:solidFill>
                  <a:schemeClr val="bg1"/>
                </a:solidFill>
                <a:latin typeface="Arial" panose="020B0604020202020204" pitchFamily="34" charset="0"/>
                <a:cs typeface="Arial" panose="020B0604020202020204" pitchFamily="34" charset="0"/>
              </a:rPr>
              <a:t>Återigen ska den föras över den smala slipsänden på framsidan och sedan vidare upp till mitten från baksidan där man avslutar knuten genom att trä den genom sig själv. </a:t>
            </a:r>
          </a:p>
        </p:txBody>
      </p:sp>
      <p:grpSp>
        <p:nvGrpSpPr>
          <p:cNvPr id="9" name="Grupp 8" descr="Knyt en slips. Illustration"/>
          <p:cNvGrpSpPr/>
          <p:nvPr/>
        </p:nvGrpSpPr>
        <p:grpSpPr>
          <a:xfrm>
            <a:off x="4297198" y="2070630"/>
            <a:ext cx="2999652" cy="3368357"/>
            <a:chOff x="3275856" y="1560644"/>
            <a:chExt cx="2249739" cy="2526268"/>
          </a:xfrm>
        </p:grpSpPr>
        <p:pic>
          <p:nvPicPr>
            <p:cNvPr id="6" name="Bildobjekt 5"/>
            <p:cNvPicPr>
              <a:picLocks noChangeAspect="1"/>
            </p:cNvPicPr>
            <p:nvPr/>
          </p:nvPicPr>
          <p:blipFill rotWithShape="1">
            <a:blip r:embed="rId3" cstate="screen">
              <a:extLst>
                <a:ext uri="{28A0092B-C50C-407E-A947-70E740481C1C}">
                  <a14:useLocalDpi xmlns:a14="http://schemas.microsoft.com/office/drawing/2010/main"/>
                </a:ext>
              </a:extLst>
            </a:blip>
            <a:srcRect r="44855"/>
            <a:stretch/>
          </p:blipFill>
          <p:spPr>
            <a:xfrm>
              <a:off x="3275856" y="1560644"/>
              <a:ext cx="2249739" cy="1227130"/>
            </a:xfrm>
            <a:prstGeom prst="rect">
              <a:avLst/>
            </a:prstGeom>
          </p:spPr>
        </p:pic>
        <p:pic>
          <p:nvPicPr>
            <p:cNvPr id="7" name="Bildobjekt 6"/>
            <p:cNvPicPr>
              <a:picLocks noChangeAspect="1"/>
            </p:cNvPicPr>
            <p:nvPr/>
          </p:nvPicPr>
          <p:blipFill rotWithShape="1">
            <a:blip r:embed="rId3" cstate="screen">
              <a:extLst>
                <a:ext uri="{28A0092B-C50C-407E-A947-70E740481C1C}">
                  <a14:useLocalDpi xmlns:a14="http://schemas.microsoft.com/office/drawing/2010/main"/>
                </a:ext>
              </a:extLst>
            </a:blip>
            <a:srcRect l="53474"/>
            <a:stretch/>
          </p:blipFill>
          <p:spPr>
            <a:xfrm>
              <a:off x="3491880" y="2859782"/>
              <a:ext cx="1898105" cy="1227130"/>
            </a:xfrm>
            <a:prstGeom prst="rect">
              <a:avLst/>
            </a:prstGeom>
          </p:spPr>
        </p:pic>
      </p:grpSp>
      <p:pic>
        <p:nvPicPr>
          <p:cNvPr id="4" name="Bildobjekt 3" descr="En person knyter en slips, skärmdump på videospelare.">
            <a:extLst>
              <a:ext uri="{FF2B5EF4-FFF2-40B4-BE49-F238E27FC236}">
                <a16:creationId xmlns:a16="http://schemas.microsoft.com/office/drawing/2014/main" id="{845BDA95-F3FF-104B-83B8-FFB4FE016B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60130" y="2312420"/>
            <a:ext cx="3960436" cy="2233933"/>
          </a:xfrm>
          <a:prstGeom prst="rect">
            <a:avLst/>
          </a:prstGeom>
        </p:spPr>
      </p:pic>
    </p:spTree>
    <p:extLst>
      <p:ext uri="{BB962C8B-B14F-4D97-AF65-F5344CB8AC3E}">
        <p14:creationId xmlns:p14="http://schemas.microsoft.com/office/powerpoint/2010/main" val="8182157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9D64F96-2B0E-F148-8330-AEAE3FEE933F}"/>
              </a:ext>
            </a:extLst>
          </p:cNvPr>
          <p:cNvSpPr>
            <a:spLocks noGrp="1"/>
          </p:cNvSpPr>
          <p:nvPr>
            <p:ph type="ctrTitle"/>
          </p:nvPr>
        </p:nvSpPr>
        <p:spPr>
          <a:xfrm>
            <a:off x="1524000" y="2236312"/>
            <a:ext cx="9144000" cy="2385375"/>
          </a:xfrm>
          <a:prstGeom prst="rect">
            <a:avLst/>
          </a:prstGeom>
        </p:spPr>
        <p:txBody>
          <a:bodyPr>
            <a:normAutofit/>
          </a:bodyPr>
          <a:lstStyle/>
          <a:p>
            <a:r>
              <a:rPr lang="sv-SE" sz="5400" b="1" dirty="0">
                <a:solidFill>
                  <a:srgbClr val="FFFFFF"/>
                </a:solidFill>
                <a:latin typeface="Arial" panose="020B0604020202020204" pitchFamily="34" charset="0"/>
                <a:ea typeface="+mn-ea"/>
                <a:cs typeface="Arial" panose="020B0604020202020204" pitchFamily="34" charset="0"/>
              </a:rPr>
              <a:t>Bilder</a:t>
            </a:r>
            <a:br>
              <a:rPr lang="sv-SE" sz="5400" b="1" dirty="0">
                <a:solidFill>
                  <a:srgbClr val="FFFFFF"/>
                </a:solidFill>
                <a:latin typeface="Arial" panose="020B0604020202020204" pitchFamily="34" charset="0"/>
                <a:ea typeface="+mn-ea"/>
                <a:cs typeface="Arial" panose="020B0604020202020204" pitchFamily="34" charset="0"/>
              </a:rPr>
            </a:br>
            <a:r>
              <a:rPr lang="sv-SE" sz="3100" dirty="0">
                <a:latin typeface="Arial" panose="020B0604020202020204" pitchFamily="34" charset="0"/>
                <a:cs typeface="Arial" panose="020B0604020202020204" pitchFamily="34" charset="0"/>
              </a:rPr>
              <a:t>Och </a:t>
            </a:r>
            <a:r>
              <a:rPr lang="sv-SE" sz="3100" dirty="0" err="1">
                <a:latin typeface="Arial" panose="020B0604020202020204" pitchFamily="34" charset="0"/>
                <a:cs typeface="Arial" panose="020B0604020202020204" pitchFamily="34" charset="0"/>
              </a:rPr>
              <a:t>alternativtexter</a:t>
            </a:r>
            <a:endParaRPr lang="sv-SE"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6577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F2D9905-4C7D-A120-AB71-A18BE50DE8F8}"/>
              </a:ext>
            </a:extLst>
          </p:cNvPr>
          <p:cNvSpPr>
            <a:spLocks noGrp="1"/>
          </p:cNvSpPr>
          <p:nvPr>
            <p:ph type="title"/>
          </p:nvPr>
        </p:nvSpPr>
        <p:spPr>
          <a:xfrm>
            <a:off x="627882" y="855235"/>
            <a:ext cx="5062072" cy="865191"/>
          </a:xfrm>
        </p:spPr>
        <p:txBody>
          <a:bodyPr/>
          <a:lstStyle/>
          <a:p>
            <a:r>
              <a:rPr lang="sv-SE" sz="3200" b="1" dirty="0">
                <a:latin typeface="Arial" panose="020B0604020202020204" pitchFamily="34" charset="0"/>
                <a:cs typeface="Arial" panose="020B0604020202020204" pitchFamily="34" charset="0"/>
              </a:rPr>
              <a:t>Angående bilder..</a:t>
            </a:r>
          </a:p>
        </p:txBody>
      </p:sp>
      <p:sp>
        <p:nvSpPr>
          <p:cNvPr id="6" name="Platshållare för text 5">
            <a:extLst>
              <a:ext uri="{FF2B5EF4-FFF2-40B4-BE49-F238E27FC236}">
                <a16:creationId xmlns:a16="http://schemas.microsoft.com/office/drawing/2014/main" id="{94A511C7-3ACC-A206-7431-E3C3B176D8B2}"/>
              </a:ext>
            </a:extLst>
          </p:cNvPr>
          <p:cNvSpPr>
            <a:spLocks noGrp="1"/>
          </p:cNvSpPr>
          <p:nvPr>
            <p:ph type="body" sz="quarter" idx="11"/>
          </p:nvPr>
        </p:nvSpPr>
        <p:spPr>
          <a:xfrm>
            <a:off x="538429" y="1777364"/>
            <a:ext cx="5062071" cy="5080635"/>
          </a:xfrm>
        </p:spPr>
        <p:txBody>
          <a:bodyPr/>
          <a:lstStyle/>
          <a:p>
            <a:pPr marL="457200" indent="-457200">
              <a:buFont typeface="Arial" panose="020B0604020202020204" pitchFamily="34" charset="0"/>
              <a:buChar char="•"/>
            </a:pPr>
            <a:r>
              <a:rPr lang="sv-SE" sz="2400" dirty="0">
                <a:effectLst/>
                <a:latin typeface="Arial" panose="020B0604020202020204" pitchFamily="34" charset="0"/>
                <a:cs typeface="Arial" panose="020B0604020202020204" pitchFamily="34" charset="0"/>
              </a:rPr>
              <a:t>Text presenteras som text, inte som bilder av text.</a:t>
            </a:r>
          </a:p>
          <a:p>
            <a:pPr marL="457200" indent="-457200">
              <a:buFont typeface="Arial" panose="020B0604020202020204" pitchFamily="34" charset="0"/>
              <a:buChar char="•"/>
            </a:pPr>
            <a:r>
              <a:rPr lang="sv-SE" sz="2400" dirty="0">
                <a:effectLst/>
                <a:latin typeface="Arial" panose="020B0604020202020204" pitchFamily="34" charset="0"/>
                <a:cs typeface="Arial" panose="020B0604020202020204" pitchFamily="34" charset="0"/>
              </a:rPr>
              <a:t>Textbeskrivningar finns för alla meningsbärande grafiska element på webbplatsen.</a:t>
            </a:r>
          </a:p>
        </p:txBody>
      </p:sp>
      <p:pic>
        <p:nvPicPr>
          <p:cNvPr id="8" name="Platshållare för bild 7" descr="En färgglad buss prydd med blommor, animerad illustration.">
            <a:extLst>
              <a:ext uri="{FF2B5EF4-FFF2-40B4-BE49-F238E27FC236}">
                <a16:creationId xmlns:a16="http://schemas.microsoft.com/office/drawing/2014/main" id="{DB6E60A3-97E0-AD47-AFF1-BB0843C2170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941836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613D9-3125-2414-EC5D-CE7789F960AA}"/>
              </a:ext>
            </a:extLst>
          </p:cNvPr>
          <p:cNvSpPr>
            <a:spLocks noGrp="1"/>
          </p:cNvSpPr>
          <p:nvPr>
            <p:ph type="title"/>
          </p:nvPr>
        </p:nvSpPr>
        <p:spPr>
          <a:xfrm>
            <a:off x="0" y="-876300"/>
            <a:ext cx="12192000" cy="876300"/>
          </a:xfrm>
        </p:spPr>
        <p:txBody>
          <a:bodyPr/>
          <a:lstStyle/>
          <a:p>
            <a:r>
              <a:rPr lang="sv-SE" sz="4000" dirty="0"/>
              <a:t>Bild av text</a:t>
            </a:r>
          </a:p>
        </p:txBody>
      </p:sp>
      <p:sp>
        <p:nvSpPr>
          <p:cNvPr id="4" name="Rectangle 3">
            <a:extLst>
              <a:ext uri="{FF2B5EF4-FFF2-40B4-BE49-F238E27FC236}">
                <a16:creationId xmlns:a16="http://schemas.microsoft.com/office/drawing/2014/main" id="{B4BBA123-DD1C-9246-AF88-9D75DD9366CF}"/>
              </a:ext>
              <a:ext uri="{C183D7F6-B498-43B3-948B-1728B52AA6E4}">
                <adec:decorative xmlns:adec="http://schemas.microsoft.com/office/drawing/2017/decorative" val="1"/>
              </a:ext>
            </a:extLst>
          </p:cNvPr>
          <p:cNvSpPr/>
          <p:nvPr/>
        </p:nvSpPr>
        <p:spPr>
          <a:xfrm>
            <a:off x="1753317" y="1863810"/>
            <a:ext cx="8685365" cy="3130379"/>
          </a:xfrm>
          <a:prstGeom prst="rect">
            <a:avLst/>
          </a:prstGeom>
          <a:solidFill>
            <a:srgbClr val="BAC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sv-SE" sz="2400">
              <a:solidFill>
                <a:prstClr val="white"/>
              </a:solidFill>
              <a:latin typeface="Century Gothic"/>
            </a:endParaRPr>
          </a:p>
        </p:txBody>
      </p:sp>
      <p:sp>
        <p:nvSpPr>
          <p:cNvPr id="5" name="TextBox 4">
            <a:extLst>
              <a:ext uri="{FF2B5EF4-FFF2-40B4-BE49-F238E27FC236}">
                <a16:creationId xmlns:a16="http://schemas.microsoft.com/office/drawing/2014/main" id="{F37FC2D3-A456-304C-B8C4-C167B5B0F937}"/>
              </a:ext>
            </a:extLst>
          </p:cNvPr>
          <p:cNvSpPr txBox="1"/>
          <p:nvPr/>
        </p:nvSpPr>
        <p:spPr>
          <a:xfrm>
            <a:off x="1979011" y="2038503"/>
            <a:ext cx="3439970" cy="1323439"/>
          </a:xfrm>
          <a:prstGeom prst="rect">
            <a:avLst/>
          </a:prstGeom>
          <a:noFill/>
        </p:spPr>
        <p:txBody>
          <a:bodyPr wrap="square" rtlCol="0">
            <a:spAutoFit/>
          </a:bodyPr>
          <a:lstStyle/>
          <a:p>
            <a:pPr defTabSz="1219170">
              <a:defRPr/>
            </a:pPr>
            <a:r>
              <a:rPr lang="sv-SE" sz="8000" dirty="0">
                <a:solidFill>
                  <a:prstClr val="black"/>
                </a:solidFill>
                <a:latin typeface="Edwardian Script ITC" panose="030303020407070D0804" pitchFamily="66" charset="77"/>
                <a:cs typeface="Apple Chancery" panose="03020702040506060504" pitchFamily="66" charset="-79"/>
              </a:rPr>
              <a:t>Riktig text</a:t>
            </a:r>
          </a:p>
        </p:txBody>
      </p:sp>
      <p:pic>
        <p:nvPicPr>
          <p:cNvPr id="7" name="Picture 6" descr="Bild av text, textruta, ">
            <a:extLst>
              <a:ext uri="{FF2B5EF4-FFF2-40B4-BE49-F238E27FC236}">
                <a16:creationId xmlns:a16="http://schemas.microsoft.com/office/drawing/2014/main" id="{C44B9847-E73B-8B42-8A46-14864C5888F6}"/>
              </a:ext>
            </a:extLst>
          </p:cNvPr>
          <p:cNvPicPr>
            <a:picLocks noChangeAspect="1"/>
          </p:cNvPicPr>
          <p:nvPr/>
        </p:nvPicPr>
        <p:blipFill>
          <a:blip r:embed="rId3"/>
          <a:stretch>
            <a:fillRect/>
          </a:stretch>
        </p:blipFill>
        <p:spPr>
          <a:xfrm>
            <a:off x="5418981" y="2700223"/>
            <a:ext cx="5035535" cy="2293966"/>
          </a:xfrm>
          <a:prstGeom prst="rect">
            <a:avLst/>
          </a:prstGeom>
        </p:spPr>
      </p:pic>
    </p:spTree>
    <p:extLst>
      <p:ext uri="{BB962C8B-B14F-4D97-AF65-F5344CB8AC3E}">
        <p14:creationId xmlns:p14="http://schemas.microsoft.com/office/powerpoint/2010/main" val="4725343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4BED21-C311-234E-BD52-560433FA5E68}"/>
              </a:ext>
              <a:ext uri="{C183D7F6-B498-43B3-948B-1728B52AA6E4}">
                <adec:decorative xmlns:adec="http://schemas.microsoft.com/office/drawing/2017/decorative" val="1"/>
              </a:ext>
            </a:extLst>
          </p:cNvPr>
          <p:cNvSpPr>
            <a:spLocks noGrp="1"/>
          </p:cNvSpPr>
          <p:nvPr>
            <p:ph type="title" idx="4294967295"/>
          </p:nvPr>
        </p:nvSpPr>
        <p:spPr>
          <a:xfrm>
            <a:off x="0" y="-932539"/>
            <a:ext cx="9530859" cy="932539"/>
          </a:xfrm>
        </p:spPr>
        <p:txBody>
          <a:bodyPr/>
          <a:lstStyle/>
          <a:p>
            <a:r>
              <a:rPr lang="sv-SE" b="1" dirty="0">
                <a:latin typeface="Arial" panose="020B0604020202020204" pitchFamily="34" charset="0"/>
                <a:cs typeface="Arial" panose="020B0604020202020204" pitchFamily="34" charset="0"/>
              </a:rPr>
              <a:t>Hur det ser ut med verktyget på</a:t>
            </a:r>
          </a:p>
        </p:txBody>
      </p:sp>
      <p:pic>
        <p:nvPicPr>
          <p:cNvPr id="5" name="Bildobjekt 4" descr="Alt-texter på bilder på en webbsida visas med ett bookmarklet, skärmdump.">
            <a:extLst>
              <a:ext uri="{FF2B5EF4-FFF2-40B4-BE49-F238E27FC236}">
                <a16:creationId xmlns:a16="http://schemas.microsoft.com/office/drawing/2014/main" id="{2EFF8353-C752-AB58-459C-0CF8DBF737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9800" y="637643"/>
            <a:ext cx="7772400" cy="5582713"/>
          </a:xfrm>
          <a:prstGeom prst="rect">
            <a:avLst/>
          </a:prstGeom>
        </p:spPr>
      </p:pic>
    </p:spTree>
    <p:extLst>
      <p:ext uri="{BB962C8B-B14F-4D97-AF65-F5344CB8AC3E}">
        <p14:creationId xmlns:p14="http://schemas.microsoft.com/office/powerpoint/2010/main" val="2649228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C75680F5-FF65-1963-67E5-8384EE534AC4}"/>
              </a:ext>
            </a:extLst>
          </p:cNvPr>
          <p:cNvSpPr>
            <a:spLocks noGrp="1"/>
          </p:cNvSpPr>
          <p:nvPr>
            <p:ph type="ctrTitle"/>
          </p:nvPr>
        </p:nvSpPr>
        <p:spPr>
          <a:xfrm>
            <a:off x="1524000" y="2316746"/>
            <a:ext cx="9144000" cy="2224507"/>
          </a:xfrm>
        </p:spPr>
        <p:txBody>
          <a:bodyPr>
            <a:noAutofit/>
          </a:bodyPr>
          <a:lstStyle/>
          <a:p>
            <a:r>
              <a:rPr lang="sv-SE" sz="4800" b="1" dirty="0">
                <a:latin typeface="Arial" panose="020B0604020202020204" pitchFamily="34" charset="0"/>
                <a:cs typeface="Arial" panose="020B0604020202020204" pitchFamily="34" charset="0"/>
              </a:rPr>
              <a:t>Några sista ord om </a:t>
            </a:r>
            <a:r>
              <a:rPr lang="sv-SE" sz="4800" b="1" dirty="0" err="1">
                <a:latin typeface="Arial" panose="020B0604020202020204" pitchFamily="34" charset="0"/>
                <a:cs typeface="Arial" panose="020B0604020202020204" pitchFamily="34" charset="0"/>
              </a:rPr>
              <a:t>alternativtexter</a:t>
            </a:r>
            <a:r>
              <a:rPr lang="sv-SE" sz="4800" b="1" dirty="0">
                <a:latin typeface="Arial" panose="020B0604020202020204" pitchFamily="34" charset="0"/>
                <a:cs typeface="Arial" panose="020B0604020202020204" pitchFamily="34" charset="0"/>
              </a:rPr>
              <a:t>…</a:t>
            </a:r>
            <a:endParaRPr lang="sv-SE"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8242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0D11BA-843F-B147-821C-5FC77D1C4D56}"/>
              </a:ext>
            </a:extLst>
          </p:cNvPr>
          <p:cNvSpPr>
            <a:spLocks noGrp="1"/>
          </p:cNvSpPr>
          <p:nvPr>
            <p:ph type="title" idx="4294967295"/>
          </p:nvPr>
        </p:nvSpPr>
        <p:spPr>
          <a:xfrm>
            <a:off x="1083482" y="478465"/>
            <a:ext cx="9531351" cy="933449"/>
          </a:xfrm>
        </p:spPr>
        <p:txBody>
          <a:bodyPr/>
          <a:lstStyle/>
          <a:p>
            <a:r>
              <a:rPr lang="sv-SE" b="1" dirty="0">
                <a:latin typeface="Arial" panose="020B0604020202020204" pitchFamily="34" charset="0"/>
                <a:cs typeface="Arial" panose="020B0604020202020204" pitchFamily="34" charset="0"/>
              </a:rPr>
              <a:t>En bra alt-text är…</a:t>
            </a:r>
          </a:p>
        </p:txBody>
      </p:sp>
      <p:sp>
        <p:nvSpPr>
          <p:cNvPr id="5" name="Platshållare för text 4">
            <a:extLst>
              <a:ext uri="{FF2B5EF4-FFF2-40B4-BE49-F238E27FC236}">
                <a16:creationId xmlns:a16="http://schemas.microsoft.com/office/drawing/2014/main" id="{7E733AFA-FE64-5044-BA27-DA246F411480}"/>
              </a:ext>
            </a:extLst>
          </p:cNvPr>
          <p:cNvSpPr txBox="1">
            <a:spLocks/>
          </p:cNvSpPr>
          <p:nvPr/>
        </p:nvSpPr>
        <p:spPr>
          <a:xfrm>
            <a:off x="1083482" y="1411914"/>
            <a:ext cx="8640960" cy="2970619"/>
          </a:xfrm>
          <a:prstGeom prst="rect">
            <a:avLst/>
          </a:prstGeom>
        </p:spPr>
        <p:txBody>
          <a:bodyPr anchor="ct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Century Gothic" panose="020B0502020202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189" indent="-457189" defTabSz="1219170">
              <a:spcAft>
                <a:spcPts val="1067"/>
              </a:spcAft>
              <a:defRPr/>
            </a:pPr>
            <a:r>
              <a:rPr lang="sv-SE" sz="2800" dirty="0">
                <a:solidFill>
                  <a:schemeClr val="bg1"/>
                </a:solidFill>
                <a:latin typeface="Arial" panose="020B0604020202020204" pitchFamily="34" charset="0"/>
                <a:cs typeface="Arial" panose="020B0604020202020204" pitchFamily="34" charset="0"/>
              </a:rPr>
              <a:t>Beskrivande, kärnfull och värderingsfri</a:t>
            </a:r>
          </a:p>
          <a:p>
            <a:pPr marL="457189" indent="-457189" defTabSz="1219170">
              <a:spcAft>
                <a:spcPts val="1067"/>
              </a:spcAft>
              <a:defRPr/>
            </a:pPr>
            <a:r>
              <a:rPr lang="sv-SE" sz="2800" dirty="0">
                <a:solidFill>
                  <a:schemeClr val="bg1"/>
                </a:solidFill>
                <a:latin typeface="Arial" panose="020B0604020202020204" pitchFamily="34" charset="0"/>
                <a:cs typeface="Arial" panose="020B0604020202020204" pitchFamily="34" charset="0"/>
              </a:rPr>
              <a:t>Skriv det viktigaste först</a:t>
            </a:r>
          </a:p>
          <a:p>
            <a:pPr marL="457189" indent="-457189" defTabSz="1219170">
              <a:spcAft>
                <a:spcPts val="1067"/>
              </a:spcAft>
              <a:defRPr/>
            </a:pPr>
            <a:r>
              <a:rPr lang="sv-SE" sz="2800" dirty="0">
                <a:solidFill>
                  <a:schemeClr val="bg1"/>
                </a:solidFill>
                <a:latin typeface="Arial" panose="020B0604020202020204" pitchFamily="34" charset="0"/>
                <a:cs typeface="Arial" panose="020B0604020202020204" pitchFamily="34" charset="0"/>
              </a:rPr>
              <a:t>Tänk på kontexten, vad är budskapet?</a:t>
            </a:r>
          </a:p>
          <a:p>
            <a:pPr marL="457189" indent="-457189" defTabSz="1219170">
              <a:spcAft>
                <a:spcPts val="1067"/>
              </a:spcAft>
              <a:defRPr/>
            </a:pPr>
            <a:r>
              <a:rPr lang="sv-SE" sz="2800" dirty="0">
                <a:solidFill>
                  <a:schemeClr val="bg1"/>
                </a:solidFill>
                <a:latin typeface="Arial" panose="020B0604020202020204" pitchFamily="34" charset="0"/>
                <a:cs typeface="Arial" panose="020B0604020202020204" pitchFamily="34" charset="0"/>
              </a:rPr>
              <a:t>Skriv alternativtexten som en mening</a:t>
            </a:r>
          </a:p>
          <a:p>
            <a:pPr marL="457189" indent="-457189" defTabSz="1219170">
              <a:spcAft>
                <a:spcPts val="1067"/>
              </a:spcAft>
              <a:defRPr/>
            </a:pPr>
            <a:r>
              <a:rPr lang="sv-SE" sz="2800" dirty="0">
                <a:solidFill>
                  <a:schemeClr val="bg1"/>
                </a:solidFill>
                <a:latin typeface="Arial" panose="020B0604020202020204" pitchFamily="34" charset="0"/>
                <a:cs typeface="Arial" panose="020B0604020202020204" pitchFamily="34" charset="0"/>
              </a:rPr>
              <a:t>1–2 meningar (8–150 tecken)</a:t>
            </a:r>
          </a:p>
        </p:txBody>
      </p:sp>
      <p:pic>
        <p:nvPicPr>
          <p:cNvPr id="4" name="Bildobjekt 3">
            <a:extLst>
              <a:ext uri="{FF2B5EF4-FFF2-40B4-BE49-F238E27FC236}">
                <a16:creationId xmlns:a16="http://schemas.microsoft.com/office/drawing/2014/main" id="{BB6CC738-5D41-789B-D703-8D538232590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0323" y="2089294"/>
            <a:ext cx="5141677" cy="4768706"/>
          </a:xfrm>
          <a:prstGeom prst="rect">
            <a:avLst/>
          </a:prstGeom>
        </p:spPr>
      </p:pic>
    </p:spTree>
    <p:extLst>
      <p:ext uri="{BB962C8B-B14F-4D97-AF65-F5344CB8AC3E}">
        <p14:creationId xmlns:p14="http://schemas.microsoft.com/office/powerpoint/2010/main" val="3889114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10F74D65-B483-0874-885A-7D282948753B}"/>
              </a:ext>
            </a:extLst>
          </p:cNvPr>
          <p:cNvSpPr>
            <a:spLocks noGrp="1"/>
          </p:cNvSpPr>
          <p:nvPr>
            <p:ph type="ctrTitle"/>
          </p:nvPr>
        </p:nvSpPr>
        <p:spPr>
          <a:xfrm>
            <a:off x="1524000" y="2397229"/>
            <a:ext cx="9144000" cy="2063541"/>
          </a:xfrm>
        </p:spPr>
        <p:txBody>
          <a:bodyPr numCol="1">
            <a:normAutofit fontScale="90000"/>
          </a:bodyPr>
          <a:lstStyle/>
          <a:p>
            <a:r>
              <a:rPr lang="sv-SE" sz="5400" b="1" dirty="0">
                <a:latin typeface="Arial" panose="020B0604020202020204" pitchFamily="34" charset="0"/>
                <a:cs typeface="Arial" panose="020B0604020202020204" pitchFamily="34" charset="0"/>
              </a:rPr>
              <a:t>Redaktionellt innehåll</a:t>
            </a:r>
            <a:br>
              <a:rPr lang="sv-SE" sz="5400" b="1" dirty="0">
                <a:latin typeface="Arial" panose="020B0604020202020204" pitchFamily="34" charset="0"/>
                <a:cs typeface="Arial" panose="020B0604020202020204" pitchFamily="34" charset="0"/>
              </a:rPr>
            </a:br>
            <a:r>
              <a:rPr lang="sv-SE" sz="3400" dirty="0">
                <a:latin typeface="Arial" panose="020B0604020202020204" pitchFamily="34" charset="0"/>
                <a:cs typeface="Arial" panose="020B0604020202020204" pitchFamily="34" charset="0"/>
              </a:rPr>
              <a:t>Kontraster, text, bilder, dokument och mycket mer!</a:t>
            </a:r>
            <a:endParaRPr lang="sv-SE" sz="3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04988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68680FF-53C0-4648-9592-2A04BF685556}"/>
              </a:ext>
            </a:extLst>
          </p:cNvPr>
          <p:cNvSpPr>
            <a:spLocks noGrp="1"/>
          </p:cNvSpPr>
          <p:nvPr>
            <p:ph type="title" idx="4294967295"/>
          </p:nvPr>
        </p:nvSpPr>
        <p:spPr>
          <a:xfrm>
            <a:off x="0" y="-863600"/>
            <a:ext cx="11087100" cy="863600"/>
          </a:xfrm>
          <a:prstGeom prst="rect">
            <a:avLst/>
          </a:prstGeom>
        </p:spPr>
        <p:txBody>
          <a:bodyPr/>
          <a:lstStyle/>
          <a:p>
            <a:r>
              <a:rPr lang="sv-SE" b="1" dirty="0">
                <a:latin typeface="Arial" panose="020B0604020202020204" pitchFamily="34" charset="0"/>
                <a:cs typeface="Arial" panose="020B0604020202020204" pitchFamily="34" charset="0"/>
              </a:rPr>
              <a:t>Alt-text</a:t>
            </a:r>
            <a:r>
              <a:rPr lang="sv-SE" b="1" baseline="0" dirty="0">
                <a:latin typeface="Arial" panose="020B0604020202020204" pitchFamily="34" charset="0"/>
                <a:cs typeface="Arial" panose="020B0604020202020204" pitchFamily="34" charset="0"/>
              </a:rPr>
              <a:t> </a:t>
            </a:r>
            <a:r>
              <a:rPr lang="sv-SE" b="1" dirty="0">
                <a:latin typeface="Arial" panose="020B0604020202020204" pitchFamily="34" charset="0"/>
                <a:cs typeface="Arial" panose="020B0604020202020204" pitchFamily="34" charset="0"/>
              </a:rPr>
              <a:t>exempel 1</a:t>
            </a:r>
          </a:p>
        </p:txBody>
      </p:sp>
      <p:sp>
        <p:nvSpPr>
          <p:cNvPr id="5" name="Platshållare för text 4">
            <a:extLst>
              <a:ext uri="{FF2B5EF4-FFF2-40B4-BE49-F238E27FC236}">
                <a16:creationId xmlns:a16="http://schemas.microsoft.com/office/drawing/2014/main" id="{337B9AAC-0E38-5F49-BFE4-E620DC1F6619}"/>
              </a:ext>
            </a:extLst>
          </p:cNvPr>
          <p:cNvSpPr>
            <a:spLocks noGrp="1"/>
          </p:cNvSpPr>
          <p:nvPr>
            <p:ph type="body" sz="quarter" idx="11"/>
          </p:nvPr>
        </p:nvSpPr>
        <p:spPr>
          <a:xfrm>
            <a:off x="633612" y="1038691"/>
            <a:ext cx="4762300" cy="4225400"/>
          </a:xfrm>
        </p:spPr>
        <p:txBody>
          <a:bodyPr/>
          <a:lstStyle/>
          <a:p>
            <a:pPr marL="0" indent="0">
              <a:buNone/>
            </a:pPr>
            <a:r>
              <a:rPr lang="sv-SE" sz="2400" dirty="0">
                <a:latin typeface="Arial" panose="020B0604020202020204" pitchFamily="34" charset="0"/>
                <a:cs typeface="Arial" panose="020B0604020202020204" pitchFamily="34" charset="0"/>
              </a:rPr>
              <a:t>Beskriv tydligt och kärnfullt vad bilden visar.</a:t>
            </a:r>
            <a:br>
              <a:rPr lang="sv-SE" sz="2400" dirty="0">
                <a:latin typeface="Arial" panose="020B0604020202020204" pitchFamily="34" charset="0"/>
                <a:cs typeface="Arial" panose="020B0604020202020204" pitchFamily="34" charset="0"/>
              </a:rPr>
            </a:br>
            <a:r>
              <a:rPr lang="sv-SE" sz="2400" dirty="0">
                <a:latin typeface="Arial" panose="020B0604020202020204" pitchFamily="34" charset="0"/>
                <a:cs typeface="Arial" panose="020B0604020202020204" pitchFamily="34" charset="0"/>
              </a:rPr>
              <a:t>”Bananer prydligt uppradade i en matbutik.”</a:t>
            </a:r>
          </a:p>
        </p:txBody>
      </p:sp>
      <p:sp>
        <p:nvSpPr>
          <p:cNvPr id="6" name="Platshållare för text 5">
            <a:extLst>
              <a:ext uri="{FF2B5EF4-FFF2-40B4-BE49-F238E27FC236}">
                <a16:creationId xmlns:a16="http://schemas.microsoft.com/office/drawing/2014/main" id="{8763562D-46E9-0D43-870F-FD17969AF818}"/>
              </a:ext>
            </a:extLst>
          </p:cNvPr>
          <p:cNvSpPr>
            <a:spLocks noGrp="1"/>
          </p:cNvSpPr>
          <p:nvPr>
            <p:ph type="body" sz="quarter" idx="14"/>
          </p:nvPr>
        </p:nvSpPr>
        <p:spPr>
          <a:xfrm>
            <a:off x="6796088" y="1089062"/>
            <a:ext cx="4762300" cy="2025509"/>
          </a:xfrm>
        </p:spPr>
        <p:txBody>
          <a:bodyPr/>
          <a:lstStyle/>
          <a:p>
            <a:pPr marL="0" indent="0">
              <a:lnSpc>
                <a:spcPct val="150000"/>
              </a:lnSpc>
              <a:buNone/>
            </a:pPr>
            <a:r>
              <a:rPr lang="sv-SE" sz="2400" dirty="0">
                <a:solidFill>
                  <a:schemeClr val="tx1"/>
                </a:solidFill>
                <a:latin typeface="Arial" panose="020B0604020202020204" pitchFamily="34" charset="0"/>
                <a:cs typeface="Arial" panose="020B0604020202020204" pitchFamily="34" charset="0"/>
              </a:rPr>
              <a:t>Att vara för kortfattad och utan tydligt budskap</a:t>
            </a:r>
          </a:p>
          <a:p>
            <a:pPr marL="0" indent="0">
              <a:lnSpc>
                <a:spcPct val="150000"/>
              </a:lnSpc>
              <a:buNone/>
            </a:pPr>
            <a:r>
              <a:rPr lang="sv-SE" sz="2400" dirty="0">
                <a:solidFill>
                  <a:schemeClr val="tx1"/>
                </a:solidFill>
                <a:latin typeface="Arial" panose="020B0604020202020204" pitchFamily="34" charset="0"/>
                <a:cs typeface="Arial" panose="020B0604020202020204" pitchFamily="34" charset="0"/>
              </a:rPr>
              <a:t>Skriv inte ”bild på…”</a:t>
            </a:r>
          </a:p>
        </p:txBody>
      </p:sp>
      <p:pic>
        <p:nvPicPr>
          <p:cNvPr id="7" name="Bildobjekt 6" descr="Bananer prydligt uppradade i en mataffär, foto.">
            <a:extLst>
              <a:ext uri="{FF2B5EF4-FFF2-40B4-BE49-F238E27FC236}">
                <a16:creationId xmlns:a16="http://schemas.microsoft.com/office/drawing/2014/main" id="{84AD0513-6278-C645-B2DC-971DA7B8E98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25" t="-350" r="-3960" b="-1404"/>
          <a:stretch/>
        </p:blipFill>
        <p:spPr>
          <a:xfrm>
            <a:off x="3436679" y="3549458"/>
            <a:ext cx="5111128" cy="3308543"/>
          </a:xfrm>
          <a:prstGeom prst="rect">
            <a:avLst/>
          </a:prstGeom>
          <a:ln w="28575">
            <a:noFill/>
          </a:ln>
        </p:spPr>
      </p:pic>
    </p:spTree>
    <p:extLst>
      <p:ext uri="{BB962C8B-B14F-4D97-AF65-F5344CB8AC3E}">
        <p14:creationId xmlns:p14="http://schemas.microsoft.com/office/powerpoint/2010/main" val="20719440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E642887-35B4-CD4A-9D08-29FD2977E806}"/>
              </a:ext>
            </a:extLst>
          </p:cNvPr>
          <p:cNvSpPr>
            <a:spLocks noGrp="1"/>
          </p:cNvSpPr>
          <p:nvPr>
            <p:ph type="title" idx="4294967295"/>
          </p:nvPr>
        </p:nvSpPr>
        <p:spPr>
          <a:xfrm>
            <a:off x="0" y="-876300"/>
            <a:ext cx="10515600" cy="876300"/>
          </a:xfrm>
          <a:prstGeom prst="rect">
            <a:avLst/>
          </a:prstGeom>
        </p:spPr>
        <p:txBody>
          <a:bodyPr/>
          <a:lstStyle/>
          <a:p>
            <a:r>
              <a:rPr lang="sv-SE" b="1" dirty="0">
                <a:latin typeface="Arial" panose="020B0604020202020204" pitchFamily="34" charset="0"/>
                <a:cs typeface="Arial" panose="020B0604020202020204" pitchFamily="34" charset="0"/>
              </a:rPr>
              <a:t>Alt-text exempel 2</a:t>
            </a:r>
          </a:p>
        </p:txBody>
      </p:sp>
      <p:sp>
        <p:nvSpPr>
          <p:cNvPr id="5" name="Platshållare för text 4">
            <a:extLst>
              <a:ext uri="{FF2B5EF4-FFF2-40B4-BE49-F238E27FC236}">
                <a16:creationId xmlns:a16="http://schemas.microsoft.com/office/drawing/2014/main" id="{337B9AAC-0E38-5F49-BFE4-E620DC1F6619}"/>
              </a:ext>
            </a:extLst>
          </p:cNvPr>
          <p:cNvSpPr>
            <a:spLocks noGrp="1"/>
          </p:cNvSpPr>
          <p:nvPr>
            <p:ph type="body" sz="quarter" idx="11"/>
          </p:nvPr>
        </p:nvSpPr>
        <p:spPr>
          <a:xfrm>
            <a:off x="741381" y="981299"/>
            <a:ext cx="4762300" cy="4225400"/>
          </a:xfrm>
        </p:spPr>
        <p:txBody>
          <a:bodyPr/>
          <a:lstStyle/>
          <a:p>
            <a:pPr marL="0" indent="0">
              <a:buNone/>
            </a:pPr>
            <a:r>
              <a:rPr lang="sv-SE" sz="2400" dirty="0">
                <a:latin typeface="Arial" panose="020B0604020202020204" pitchFamily="34" charset="0"/>
                <a:cs typeface="Arial" panose="020B0604020202020204" pitchFamily="34" charset="0"/>
              </a:rPr>
              <a:t>Står det i bildbeskrivningen att det grafiska elementet är ett foto, behöver du inte ange det i alt-texten.</a:t>
            </a:r>
          </a:p>
        </p:txBody>
      </p:sp>
      <p:sp>
        <p:nvSpPr>
          <p:cNvPr id="8" name="Platshållare för text 7">
            <a:extLst>
              <a:ext uri="{FF2B5EF4-FFF2-40B4-BE49-F238E27FC236}">
                <a16:creationId xmlns:a16="http://schemas.microsoft.com/office/drawing/2014/main" id="{37ECEE6E-AC65-33FC-14CA-DA79D072D5F1}"/>
              </a:ext>
            </a:extLst>
          </p:cNvPr>
          <p:cNvSpPr>
            <a:spLocks noGrp="1"/>
          </p:cNvSpPr>
          <p:nvPr>
            <p:ph type="body" sz="quarter" idx="15"/>
          </p:nvPr>
        </p:nvSpPr>
        <p:spPr>
          <a:xfrm>
            <a:off x="6638674" y="981299"/>
            <a:ext cx="4097458" cy="4225400"/>
          </a:xfrm>
        </p:spPr>
        <p:txBody>
          <a:bodyPr/>
          <a:lstStyle/>
          <a:p>
            <a:r>
              <a:rPr lang="sv-SE" sz="2400" dirty="0">
                <a:latin typeface="Arial" panose="020B0604020202020204" pitchFamily="34" charset="0"/>
                <a:cs typeface="Arial" panose="020B0604020202020204" pitchFamily="34" charset="0"/>
              </a:rPr>
              <a:t>Skriv inte fotografens namn i alt-texten.</a:t>
            </a:r>
          </a:p>
          <a:p>
            <a:endParaRPr lang="sv-SE" sz="2400" dirty="0">
              <a:latin typeface="Arial" panose="020B0604020202020204" pitchFamily="34" charset="0"/>
              <a:cs typeface="Arial" panose="020B0604020202020204" pitchFamily="34" charset="0"/>
            </a:endParaRPr>
          </a:p>
        </p:txBody>
      </p:sp>
      <p:sp>
        <p:nvSpPr>
          <p:cNvPr id="3" name="Rektangel 2">
            <a:extLst>
              <a:ext uri="{FF2B5EF4-FFF2-40B4-BE49-F238E27FC236}">
                <a16:creationId xmlns:a16="http://schemas.microsoft.com/office/drawing/2014/main" id="{E23F6288-1F88-0D48-8426-6E918255BC89}"/>
              </a:ext>
              <a:ext uri="{C183D7F6-B498-43B3-948B-1728B52AA6E4}">
                <adec:decorative xmlns:adec="http://schemas.microsoft.com/office/drawing/2017/decorative" val="1"/>
              </a:ext>
            </a:extLst>
          </p:cNvPr>
          <p:cNvSpPr/>
          <p:nvPr/>
        </p:nvSpPr>
        <p:spPr>
          <a:xfrm>
            <a:off x="3296358" y="3429001"/>
            <a:ext cx="5757332" cy="333304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sz="2400">
              <a:latin typeface="Arial" panose="020B0604020202020204" pitchFamily="34" charset="0"/>
              <a:cs typeface="Arial" panose="020B0604020202020204" pitchFamily="34" charset="0"/>
            </a:endParaRPr>
          </a:p>
        </p:txBody>
      </p:sp>
      <p:pic>
        <p:nvPicPr>
          <p:cNvPr id="7" name="Bildobjekt 6" descr="En person handlar på nätet, foto.">
            <a:extLst>
              <a:ext uri="{FF2B5EF4-FFF2-40B4-BE49-F238E27FC236}">
                <a16:creationId xmlns:a16="http://schemas.microsoft.com/office/drawing/2014/main" id="{652B9C05-541F-7248-BB76-BC120254CBDD}"/>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63" t="2757" r="2969" b="3282"/>
          <a:stretch/>
        </p:blipFill>
        <p:spPr>
          <a:xfrm>
            <a:off x="3420533" y="3469923"/>
            <a:ext cx="5633157" cy="2788356"/>
          </a:xfrm>
          <a:prstGeom prst="rect">
            <a:avLst/>
          </a:prstGeom>
        </p:spPr>
      </p:pic>
      <p:sp>
        <p:nvSpPr>
          <p:cNvPr id="2" name="textruta 1">
            <a:extLst>
              <a:ext uri="{FF2B5EF4-FFF2-40B4-BE49-F238E27FC236}">
                <a16:creationId xmlns:a16="http://schemas.microsoft.com/office/drawing/2014/main" id="{33A67BA7-F205-BA4C-AC45-D864BE7CA880}"/>
              </a:ext>
              <a:ext uri="{C183D7F6-B498-43B3-948B-1728B52AA6E4}">
                <adec:decorative xmlns:adec="http://schemas.microsoft.com/office/drawing/2017/decorative" val="0"/>
              </a:ext>
            </a:extLst>
          </p:cNvPr>
          <p:cNvSpPr txBox="1"/>
          <p:nvPr/>
        </p:nvSpPr>
        <p:spPr>
          <a:xfrm>
            <a:off x="3420533" y="6325956"/>
            <a:ext cx="5633157" cy="338554"/>
          </a:xfrm>
          <a:prstGeom prst="rect">
            <a:avLst/>
          </a:prstGeom>
          <a:solidFill>
            <a:schemeClr val="bg1"/>
          </a:solidFill>
        </p:spPr>
        <p:txBody>
          <a:bodyPr wrap="square" rtlCol="0">
            <a:spAutoFit/>
          </a:bodyPr>
          <a:lstStyle/>
          <a:p>
            <a:r>
              <a:rPr lang="sv-SE" sz="1600">
                <a:latin typeface="Arial" panose="020B0604020202020204" pitchFamily="34" charset="0"/>
                <a:cs typeface="Arial" panose="020B0604020202020204" pitchFamily="34" charset="0"/>
              </a:rPr>
              <a:t>Foto: Bildbyrå</a:t>
            </a:r>
          </a:p>
        </p:txBody>
      </p:sp>
    </p:spTree>
    <p:extLst>
      <p:ext uri="{BB962C8B-B14F-4D97-AF65-F5344CB8AC3E}">
        <p14:creationId xmlns:p14="http://schemas.microsoft.com/office/powerpoint/2010/main" val="3084444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3">
            <a:extLst>
              <a:ext uri="{FF2B5EF4-FFF2-40B4-BE49-F238E27FC236}">
                <a16:creationId xmlns:a16="http://schemas.microsoft.com/office/drawing/2014/main" id="{237C38D0-F3E5-5307-FF25-A87C034204D4}"/>
              </a:ext>
            </a:extLst>
          </p:cNvPr>
          <p:cNvSpPr txBox="1">
            <a:spLocks noGrp="1"/>
          </p:cNvSpPr>
          <p:nvPr>
            <p:ph type="title" idx="4294967295"/>
          </p:nvPr>
        </p:nvSpPr>
        <p:spPr>
          <a:xfrm>
            <a:off x="0" y="-863600"/>
            <a:ext cx="10515600" cy="863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000" b="0" i="0" kern="1200">
                <a:solidFill>
                  <a:schemeClr val="bg1"/>
                </a:solidFill>
                <a:latin typeface="Poppins SemiBold" pitchFamily="2" charset="77"/>
                <a:ea typeface="+mj-ea"/>
                <a:cs typeface="Poppins SemiBold" pitchFamily="2" charset="77"/>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0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Alt-text exempel 3</a:t>
            </a:r>
          </a:p>
        </p:txBody>
      </p:sp>
      <p:sp>
        <p:nvSpPr>
          <p:cNvPr id="2" name="Platshållare för text 1">
            <a:extLst>
              <a:ext uri="{FF2B5EF4-FFF2-40B4-BE49-F238E27FC236}">
                <a16:creationId xmlns:a16="http://schemas.microsoft.com/office/drawing/2014/main" id="{EA21F64D-EC1D-7045-8B11-E1D390DEED29}"/>
              </a:ext>
            </a:extLst>
          </p:cNvPr>
          <p:cNvSpPr>
            <a:spLocks noGrp="1"/>
          </p:cNvSpPr>
          <p:nvPr>
            <p:ph type="body" sz="quarter" idx="11"/>
          </p:nvPr>
        </p:nvSpPr>
        <p:spPr/>
        <p:txBody>
          <a:bodyPr/>
          <a:lstStyle/>
          <a:p>
            <a:pPr marL="0" indent="0">
              <a:buNone/>
            </a:pPr>
            <a:r>
              <a:rPr lang="sv-SE" sz="2400" dirty="0">
                <a:solidFill>
                  <a:schemeClr val="bg1"/>
                </a:solidFill>
                <a:latin typeface="Arial" panose="020B0604020202020204" pitchFamily="34" charset="0"/>
                <a:cs typeface="Arial" panose="020B0604020202020204" pitchFamily="34" charset="0"/>
              </a:rPr>
              <a:t>Skriv det viktigaste först.</a:t>
            </a:r>
          </a:p>
          <a:p>
            <a:pPr marL="0" indent="0">
              <a:buNone/>
            </a:pPr>
            <a:r>
              <a:rPr lang="sv-SE" sz="2400" dirty="0">
                <a:solidFill>
                  <a:schemeClr val="bg1"/>
                </a:solidFill>
                <a:latin typeface="Arial" panose="020B0604020202020204" pitchFamily="34" charset="0"/>
                <a:cs typeface="Arial" panose="020B0604020202020204" pitchFamily="34" charset="0"/>
              </a:rPr>
              <a:t>"Lagbok med beslutsklubba och en checklista, illustration."</a:t>
            </a:r>
          </a:p>
        </p:txBody>
      </p:sp>
      <p:sp>
        <p:nvSpPr>
          <p:cNvPr id="11" name="Text Placeholder 10">
            <a:extLst>
              <a:ext uri="{FF2B5EF4-FFF2-40B4-BE49-F238E27FC236}">
                <a16:creationId xmlns:a16="http://schemas.microsoft.com/office/drawing/2014/main" id="{4643C23D-8CDA-A1A4-F699-86F6773FBBB0}"/>
              </a:ext>
            </a:extLst>
          </p:cNvPr>
          <p:cNvSpPr>
            <a:spLocks noGrp="1"/>
          </p:cNvSpPr>
          <p:nvPr>
            <p:ph type="body" sz="quarter" idx="15"/>
          </p:nvPr>
        </p:nvSpPr>
        <p:spPr/>
        <p:txBody>
          <a:bodyPr>
            <a:normAutofit/>
          </a:bodyPr>
          <a:lstStyle/>
          <a:p>
            <a:r>
              <a:rPr lang="sv-SE" sz="2400" dirty="0"/>
              <a:t>Börja inte med det som inte är viktigast</a:t>
            </a:r>
          </a:p>
        </p:txBody>
      </p:sp>
      <p:pic>
        <p:nvPicPr>
          <p:cNvPr id="4" name="Bildobjekt 3" descr="Lagbok med beslutsklubba och en checklista med alt-texten: Illustration av lagbok och checklista, skärmdump.">
            <a:extLst>
              <a:ext uri="{FF2B5EF4-FFF2-40B4-BE49-F238E27FC236}">
                <a16:creationId xmlns:a16="http://schemas.microsoft.com/office/drawing/2014/main" id="{5851F422-D108-D244-9D8D-AE387A41938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20339" y="3695133"/>
            <a:ext cx="6170500" cy="3162867"/>
          </a:xfrm>
          <a:prstGeom prst="rect">
            <a:avLst/>
          </a:prstGeom>
        </p:spPr>
      </p:pic>
    </p:spTree>
    <p:extLst>
      <p:ext uri="{BB962C8B-B14F-4D97-AF65-F5344CB8AC3E}">
        <p14:creationId xmlns:p14="http://schemas.microsoft.com/office/powerpoint/2010/main" val="27218381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EDFF8C-4DFB-056A-4526-10CBA26E82FB}"/>
              </a:ext>
            </a:extLst>
          </p:cNvPr>
          <p:cNvSpPr>
            <a:spLocks noGrp="1"/>
          </p:cNvSpPr>
          <p:nvPr>
            <p:ph type="title" idx="4294967295"/>
          </p:nvPr>
        </p:nvSpPr>
        <p:spPr>
          <a:xfrm>
            <a:off x="0" y="-1325563"/>
            <a:ext cx="10515600" cy="1325563"/>
          </a:xfrm>
        </p:spPr>
        <p:txBody>
          <a:bodyPr/>
          <a:lstStyle/>
          <a:p>
            <a:r>
              <a:rPr lang="sv-SE" dirty="0"/>
              <a:t>Bra och mindre bra alternativtext exempel 1</a:t>
            </a:r>
          </a:p>
        </p:txBody>
      </p:sp>
      <p:sp>
        <p:nvSpPr>
          <p:cNvPr id="6" name="Platshållare för text 5">
            <a:extLst>
              <a:ext uri="{FF2B5EF4-FFF2-40B4-BE49-F238E27FC236}">
                <a16:creationId xmlns:a16="http://schemas.microsoft.com/office/drawing/2014/main" id="{8500C044-1CC8-EC50-0B21-F6CFEB69E4A0}"/>
              </a:ext>
            </a:extLst>
          </p:cNvPr>
          <p:cNvSpPr>
            <a:spLocks noGrp="1"/>
          </p:cNvSpPr>
          <p:nvPr>
            <p:ph type="body" sz="quarter" idx="14"/>
          </p:nvPr>
        </p:nvSpPr>
        <p:spPr>
          <a:xfrm>
            <a:off x="838200" y="843135"/>
            <a:ext cx="4762300" cy="902125"/>
          </a:xfrm>
        </p:spPr>
        <p:txBody>
          <a:bodyPr/>
          <a:lstStyle/>
          <a:p>
            <a:r>
              <a:rPr lang="sv-SE" b="1" dirty="0">
                <a:latin typeface="Arial" panose="020B0604020202020204" pitchFamily="34" charset="0"/>
                <a:cs typeface="Arial" panose="020B0604020202020204" pitchFamily="34" charset="0"/>
              </a:rPr>
              <a:t>Bra alternativtext</a:t>
            </a:r>
          </a:p>
        </p:txBody>
      </p:sp>
      <p:sp>
        <p:nvSpPr>
          <p:cNvPr id="5" name="Platshållare för text 4">
            <a:extLst>
              <a:ext uri="{FF2B5EF4-FFF2-40B4-BE49-F238E27FC236}">
                <a16:creationId xmlns:a16="http://schemas.microsoft.com/office/drawing/2014/main" id="{8210E566-0B5D-86E6-AE69-C715ADFF87FF}"/>
              </a:ext>
            </a:extLst>
          </p:cNvPr>
          <p:cNvSpPr>
            <a:spLocks noGrp="1"/>
          </p:cNvSpPr>
          <p:nvPr>
            <p:ph type="body" sz="quarter" idx="11"/>
          </p:nvPr>
        </p:nvSpPr>
        <p:spPr>
          <a:xfrm>
            <a:off x="838200" y="1568644"/>
            <a:ext cx="3902765" cy="4225400"/>
          </a:xfrm>
        </p:spPr>
        <p:txBody>
          <a:bodyPr/>
          <a:lstStyle/>
          <a:p>
            <a:r>
              <a:rPr lang="sv-SE" sz="2000" dirty="0">
                <a:latin typeface="Arial" panose="020B0604020202020204" pitchFamily="34" charset="0"/>
                <a:cs typeface="Arial" panose="020B0604020202020204" pitchFamily="34" charset="0"/>
              </a:rPr>
              <a:t>Närbild på en björns ansikte, foto.</a:t>
            </a:r>
          </a:p>
        </p:txBody>
      </p:sp>
      <p:pic>
        <p:nvPicPr>
          <p:cNvPr id="2" name="Picture 2" descr="Ansiktet på en björn i närbild, foto,.">
            <a:extLst>
              <a:ext uri="{FF2B5EF4-FFF2-40B4-BE49-F238E27FC236}">
                <a16:creationId xmlns:a16="http://schemas.microsoft.com/office/drawing/2014/main" id="{00BA4D00-0D7C-4F6A-DA0C-8C6BD380FE1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38200" y="3331028"/>
            <a:ext cx="4565705" cy="3194652"/>
          </a:xfrm>
          <a:prstGeom prst="rect">
            <a:avLst/>
          </a:prstGeom>
          <a:solidFill>
            <a:srgbClr val="FFFFFF"/>
          </a:solidFill>
        </p:spPr>
      </p:pic>
      <p:sp>
        <p:nvSpPr>
          <p:cNvPr id="8" name="Platshållare för text 7">
            <a:extLst>
              <a:ext uri="{FF2B5EF4-FFF2-40B4-BE49-F238E27FC236}">
                <a16:creationId xmlns:a16="http://schemas.microsoft.com/office/drawing/2014/main" id="{E9660EAE-5F51-FDE3-6F7D-59F383CD09D5}"/>
              </a:ext>
            </a:extLst>
          </p:cNvPr>
          <p:cNvSpPr>
            <a:spLocks noGrp="1"/>
          </p:cNvSpPr>
          <p:nvPr>
            <p:ph type="body" sz="quarter" idx="16"/>
          </p:nvPr>
        </p:nvSpPr>
        <p:spPr/>
        <p:txBody>
          <a:bodyPr/>
          <a:lstStyle/>
          <a:p>
            <a:r>
              <a:rPr lang="sv-SE" b="1" dirty="0">
                <a:latin typeface="Arial" panose="020B0604020202020204" pitchFamily="34" charset="0"/>
                <a:cs typeface="Arial" panose="020B0604020202020204" pitchFamily="34" charset="0"/>
              </a:rPr>
              <a:t>Sämre alternativtext</a:t>
            </a:r>
          </a:p>
        </p:txBody>
      </p:sp>
      <p:sp>
        <p:nvSpPr>
          <p:cNvPr id="7" name="Platshållare för text 6">
            <a:extLst>
              <a:ext uri="{FF2B5EF4-FFF2-40B4-BE49-F238E27FC236}">
                <a16:creationId xmlns:a16="http://schemas.microsoft.com/office/drawing/2014/main" id="{A1899878-42A0-31BE-CD7A-B13E41837EAE}"/>
              </a:ext>
            </a:extLst>
          </p:cNvPr>
          <p:cNvSpPr>
            <a:spLocks noGrp="1"/>
          </p:cNvSpPr>
          <p:nvPr>
            <p:ph type="body" sz="quarter" idx="15"/>
          </p:nvPr>
        </p:nvSpPr>
        <p:spPr>
          <a:xfrm>
            <a:off x="6591500" y="1568644"/>
            <a:ext cx="4762300" cy="4225400"/>
          </a:xfrm>
        </p:spPr>
        <p:txBody>
          <a:bodyPr/>
          <a:lstStyle/>
          <a:p>
            <a:r>
              <a:rPr lang="sv-SE" sz="2000" dirty="0">
                <a:latin typeface="Arial" panose="020B0604020202020204" pitchFamily="34" charset="0"/>
                <a:cs typeface="Arial" panose="020B0604020202020204" pitchFamily="34" charset="0"/>
              </a:rPr>
              <a:t>En </a:t>
            </a:r>
            <a:r>
              <a:rPr lang="sv-SE" sz="2000" dirty="0" err="1">
                <a:latin typeface="Arial" panose="020B0604020202020204" pitchFamily="34" charset="0"/>
                <a:cs typeface="Arial" panose="020B0604020202020204" pitchFamily="34" charset="0"/>
              </a:rPr>
              <a:t>inzoomad</a:t>
            </a:r>
            <a:r>
              <a:rPr lang="sv-SE" sz="2000" dirty="0">
                <a:latin typeface="Arial" panose="020B0604020202020204" pitchFamily="34" charset="0"/>
                <a:cs typeface="Arial" panose="020B0604020202020204" pitchFamily="34" charset="0"/>
              </a:rPr>
              <a:t> bild på ansiktet på en brunbjörn - ibland kallad grizzlybjörn – som tittar majestätiskt mot horisonten.</a:t>
            </a:r>
          </a:p>
          <a:p>
            <a:r>
              <a:rPr lang="sv-SE" sz="2000" b="1" dirty="0">
                <a:latin typeface="Arial" panose="020B0604020202020204" pitchFamily="34" charset="0"/>
                <a:cs typeface="Arial" panose="020B0604020202020204" pitchFamily="34" charset="0"/>
              </a:rPr>
              <a:t>Eller:</a:t>
            </a:r>
          </a:p>
          <a:p>
            <a:r>
              <a:rPr lang="sv-SE" sz="2000" dirty="0">
                <a:latin typeface="Arial" panose="020B0604020202020204" pitchFamily="34" charset="0"/>
                <a:cs typeface="Arial" panose="020B0604020202020204" pitchFamily="34" charset="0"/>
              </a:rPr>
              <a:t>Björn, brunbjörn, </a:t>
            </a:r>
            <a:r>
              <a:rPr lang="sv-SE" sz="2000" dirty="0" err="1">
                <a:latin typeface="Arial" panose="020B0604020202020204" pitchFamily="34" charset="0"/>
                <a:cs typeface="Arial" panose="020B0604020202020204" pitchFamily="34" charset="0"/>
              </a:rPr>
              <a:t>grizzly</a:t>
            </a:r>
            <a:r>
              <a:rPr lang="sv-SE" sz="2000" dirty="0">
                <a:latin typeface="Arial" panose="020B0604020202020204" pitchFamily="34" charset="0"/>
                <a:cs typeface="Arial" panose="020B0604020202020204" pitchFamily="34" charset="0"/>
              </a:rPr>
              <a:t>, däggdjur.</a:t>
            </a:r>
          </a:p>
        </p:txBody>
      </p:sp>
    </p:spTree>
    <p:extLst>
      <p:ext uri="{BB962C8B-B14F-4D97-AF65-F5344CB8AC3E}">
        <p14:creationId xmlns:p14="http://schemas.microsoft.com/office/powerpoint/2010/main" val="32718678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E6F8-F9C6-3324-80E0-0C8282196D2D}"/>
              </a:ext>
            </a:extLst>
          </p:cNvPr>
          <p:cNvSpPr>
            <a:spLocks noGrp="1"/>
          </p:cNvSpPr>
          <p:nvPr>
            <p:ph type="title" idx="4294967295"/>
          </p:nvPr>
        </p:nvSpPr>
        <p:spPr>
          <a:xfrm>
            <a:off x="0" y="-1325563"/>
            <a:ext cx="10515600" cy="1325563"/>
          </a:xfrm>
        </p:spPr>
        <p:txBody>
          <a:bodyPr/>
          <a:lstStyle/>
          <a:p>
            <a:r>
              <a:rPr lang="sv-SE" dirty="0"/>
              <a:t>Bra och mindre bra alternativtext exempel 2</a:t>
            </a:r>
          </a:p>
        </p:txBody>
      </p:sp>
      <p:sp>
        <p:nvSpPr>
          <p:cNvPr id="6" name="Platshållare för text 5">
            <a:extLst>
              <a:ext uri="{FF2B5EF4-FFF2-40B4-BE49-F238E27FC236}">
                <a16:creationId xmlns:a16="http://schemas.microsoft.com/office/drawing/2014/main" id="{8500C044-1CC8-EC50-0B21-F6CFEB69E4A0}"/>
              </a:ext>
            </a:extLst>
          </p:cNvPr>
          <p:cNvSpPr>
            <a:spLocks noGrp="1"/>
          </p:cNvSpPr>
          <p:nvPr>
            <p:ph type="body" sz="quarter" idx="14"/>
          </p:nvPr>
        </p:nvSpPr>
        <p:spPr/>
        <p:txBody>
          <a:bodyPr/>
          <a:lstStyle/>
          <a:p>
            <a:r>
              <a:rPr lang="sv-SE" b="1" dirty="0">
                <a:latin typeface="Arial" panose="020B0604020202020204" pitchFamily="34" charset="0"/>
                <a:cs typeface="Arial" panose="020B0604020202020204" pitchFamily="34" charset="0"/>
              </a:rPr>
              <a:t>Bra alternativtext</a:t>
            </a:r>
          </a:p>
        </p:txBody>
      </p:sp>
      <p:sp>
        <p:nvSpPr>
          <p:cNvPr id="5" name="Platshållare för text 4">
            <a:extLst>
              <a:ext uri="{FF2B5EF4-FFF2-40B4-BE49-F238E27FC236}">
                <a16:creationId xmlns:a16="http://schemas.microsoft.com/office/drawing/2014/main" id="{8210E566-0B5D-86E6-AE69-C715ADFF87FF}"/>
              </a:ext>
            </a:extLst>
          </p:cNvPr>
          <p:cNvSpPr>
            <a:spLocks noGrp="1"/>
          </p:cNvSpPr>
          <p:nvPr>
            <p:ph type="body" sz="quarter" idx="11"/>
          </p:nvPr>
        </p:nvSpPr>
        <p:spPr>
          <a:xfrm>
            <a:off x="838200" y="1529922"/>
            <a:ext cx="3842657" cy="4225400"/>
          </a:xfrm>
        </p:spPr>
        <p:txBody>
          <a:bodyPr/>
          <a:lstStyle/>
          <a:p>
            <a:r>
              <a:rPr lang="sv-SE" sz="2400" dirty="0">
                <a:latin typeface="Arial" panose="020B0604020202020204" pitchFamily="34" charset="0"/>
                <a:cs typeface="Arial" panose="020B0604020202020204" pitchFamily="34" charset="0"/>
              </a:rPr>
              <a:t>”</a:t>
            </a:r>
            <a:r>
              <a:rPr lang="sv-SE" sz="2400" dirty="0" err="1">
                <a:latin typeface="Arial" panose="020B0604020202020204" pitchFamily="34" charset="0"/>
                <a:cs typeface="Arial" panose="020B0604020202020204" pitchFamily="34" charset="0"/>
              </a:rPr>
              <a:t>Fish</a:t>
            </a:r>
            <a:r>
              <a:rPr lang="sv-SE" sz="2400" dirty="0">
                <a:latin typeface="Arial" panose="020B0604020202020204" pitchFamily="34" charset="0"/>
                <a:cs typeface="Arial" panose="020B0604020202020204" pitchFamily="34" charset="0"/>
              </a:rPr>
              <a:t> &amp; chips”- skylt för </a:t>
            </a:r>
            <a:r>
              <a:rPr lang="sv-SE" sz="2400" dirty="0" err="1">
                <a:latin typeface="Arial" panose="020B0604020202020204" pitchFamily="34" charset="0"/>
                <a:cs typeface="Arial" panose="020B0604020202020204" pitchFamily="34" charset="0"/>
              </a:rPr>
              <a:t>take</a:t>
            </a:r>
            <a:r>
              <a:rPr lang="sv-SE" sz="2400" dirty="0">
                <a:latin typeface="Arial" panose="020B0604020202020204" pitchFamily="34" charset="0"/>
                <a:cs typeface="Arial" panose="020B0604020202020204" pitchFamily="34" charset="0"/>
              </a:rPr>
              <a:t> </a:t>
            </a:r>
            <a:r>
              <a:rPr lang="sv-SE" sz="2400" dirty="0" err="1">
                <a:latin typeface="Arial" panose="020B0604020202020204" pitchFamily="34" charset="0"/>
                <a:cs typeface="Arial" panose="020B0604020202020204" pitchFamily="34" charset="0"/>
              </a:rPr>
              <a:t>away</a:t>
            </a:r>
            <a:r>
              <a:rPr lang="sv-SE" sz="2400" dirty="0">
                <a:latin typeface="Arial" panose="020B0604020202020204" pitchFamily="34" charset="0"/>
                <a:cs typeface="Arial" panose="020B0604020202020204" pitchFamily="34" charset="0"/>
              </a:rPr>
              <a:t>, foto.</a:t>
            </a:r>
          </a:p>
        </p:txBody>
      </p:sp>
      <p:pic>
        <p:nvPicPr>
          <p:cNvPr id="3" name="Picture 2" descr="En skylt med texten &quot;Fish &amp; Chips Takeaway&quot;, svartvitt foto. ">
            <a:extLst>
              <a:ext uri="{FF2B5EF4-FFF2-40B4-BE49-F238E27FC236}">
                <a16:creationId xmlns:a16="http://schemas.microsoft.com/office/drawing/2014/main" id="{33599748-19F8-5F5C-963E-1A2445821FC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38200" y="3132369"/>
            <a:ext cx="3220054" cy="3546924"/>
          </a:xfrm>
          <a:prstGeom prst="rect">
            <a:avLst/>
          </a:prstGeom>
          <a:solidFill>
            <a:srgbClr val="FFFFFF"/>
          </a:solidFill>
        </p:spPr>
      </p:pic>
      <p:sp>
        <p:nvSpPr>
          <p:cNvPr id="8" name="Platshållare för text 7">
            <a:extLst>
              <a:ext uri="{FF2B5EF4-FFF2-40B4-BE49-F238E27FC236}">
                <a16:creationId xmlns:a16="http://schemas.microsoft.com/office/drawing/2014/main" id="{E9660EAE-5F51-FDE3-6F7D-59F383CD09D5}"/>
              </a:ext>
            </a:extLst>
          </p:cNvPr>
          <p:cNvSpPr>
            <a:spLocks noGrp="1"/>
          </p:cNvSpPr>
          <p:nvPr>
            <p:ph type="body" sz="quarter" idx="16"/>
          </p:nvPr>
        </p:nvSpPr>
        <p:spPr/>
        <p:txBody>
          <a:bodyPr/>
          <a:lstStyle/>
          <a:p>
            <a:r>
              <a:rPr lang="sv-SE" b="1" dirty="0">
                <a:latin typeface="Arial" panose="020B0604020202020204" pitchFamily="34" charset="0"/>
                <a:cs typeface="Arial" panose="020B0604020202020204" pitchFamily="34" charset="0"/>
              </a:rPr>
              <a:t>Sämre alternativtext</a:t>
            </a:r>
          </a:p>
        </p:txBody>
      </p:sp>
      <p:sp>
        <p:nvSpPr>
          <p:cNvPr id="7" name="Platshållare för text 6">
            <a:extLst>
              <a:ext uri="{FF2B5EF4-FFF2-40B4-BE49-F238E27FC236}">
                <a16:creationId xmlns:a16="http://schemas.microsoft.com/office/drawing/2014/main" id="{A1899878-42A0-31BE-CD7A-B13E41837EAE}"/>
              </a:ext>
            </a:extLst>
          </p:cNvPr>
          <p:cNvSpPr>
            <a:spLocks noGrp="1"/>
          </p:cNvSpPr>
          <p:nvPr>
            <p:ph type="body" sz="quarter" idx="15"/>
          </p:nvPr>
        </p:nvSpPr>
        <p:spPr>
          <a:xfrm>
            <a:off x="6591500" y="1529922"/>
            <a:ext cx="4762300" cy="4225400"/>
          </a:xfrm>
        </p:spPr>
        <p:txBody>
          <a:bodyPr/>
          <a:lstStyle/>
          <a:p>
            <a:r>
              <a:rPr lang="sv-SE" sz="2400" dirty="0">
                <a:latin typeface="Arial" panose="020B0604020202020204" pitchFamily="34" charset="0"/>
                <a:cs typeface="Arial" panose="020B0604020202020204" pitchFamily="34" charset="0"/>
              </a:rPr>
              <a:t>Snabbmatsskylt, snabbmat, fisk, chips, pommes.</a:t>
            </a:r>
          </a:p>
          <a:p>
            <a:r>
              <a:rPr lang="sv-SE" sz="2400" b="1" dirty="0">
                <a:latin typeface="Arial" panose="020B0604020202020204" pitchFamily="34" charset="0"/>
                <a:cs typeface="Arial" panose="020B0604020202020204" pitchFamily="34" charset="0"/>
              </a:rPr>
              <a:t>Eller:</a:t>
            </a:r>
            <a:br>
              <a:rPr lang="sv-SE" sz="2400" b="1" dirty="0">
                <a:latin typeface="Arial" panose="020B0604020202020204" pitchFamily="34" charset="0"/>
                <a:cs typeface="Arial" panose="020B0604020202020204" pitchFamily="34" charset="0"/>
              </a:rPr>
            </a:br>
            <a:r>
              <a:rPr lang="sv-SE" sz="2400" dirty="0">
                <a:latin typeface="Arial" panose="020B0604020202020204" pitchFamily="34" charset="0"/>
                <a:cs typeface="Arial" panose="020B0604020202020204" pitchFamily="34" charset="0"/>
              </a:rPr>
              <a:t>Skylt.</a:t>
            </a:r>
          </a:p>
        </p:txBody>
      </p:sp>
    </p:spTree>
    <p:extLst>
      <p:ext uri="{BB962C8B-B14F-4D97-AF65-F5344CB8AC3E}">
        <p14:creationId xmlns:p14="http://schemas.microsoft.com/office/powerpoint/2010/main" val="19167701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79F2B16A-DE5A-2A47-B3BC-4364DDE1ABFE}"/>
              </a:ext>
              <a:ext uri="{C183D7F6-B498-43B3-948B-1728B52AA6E4}">
                <adec:decorative xmlns:adec="http://schemas.microsoft.com/office/drawing/2017/decorative" val="1"/>
              </a:ext>
            </a:extLst>
          </p:cNvPr>
          <p:cNvSpPr>
            <a:spLocks noGrp="1"/>
          </p:cNvSpPr>
          <p:nvPr>
            <p:ph type="title" idx="4294967295"/>
          </p:nvPr>
        </p:nvSpPr>
        <p:spPr>
          <a:xfrm>
            <a:off x="0" y="-932539"/>
            <a:ext cx="9530859" cy="932539"/>
          </a:xfrm>
        </p:spPr>
        <p:txBody>
          <a:bodyPr/>
          <a:lstStyle/>
          <a:p>
            <a:r>
              <a:rPr lang="sv-SE" b="1" dirty="0">
                <a:latin typeface="Arial" panose="020B0604020202020204" pitchFamily="34" charset="0"/>
                <a:cs typeface="Arial" panose="020B0604020202020204" pitchFamily="34" charset="0"/>
              </a:rPr>
              <a:t>Komplicerade bilder</a:t>
            </a:r>
          </a:p>
        </p:txBody>
      </p:sp>
      <p:grpSp>
        <p:nvGrpSpPr>
          <p:cNvPr id="3" name="Grupp 2" descr="Komplext innehåll i en organisationskarta, skärmdump.">
            <a:extLst>
              <a:ext uri="{FF2B5EF4-FFF2-40B4-BE49-F238E27FC236}">
                <a16:creationId xmlns:a16="http://schemas.microsoft.com/office/drawing/2014/main" id="{3A610487-5ECE-424D-9323-16F5561FA300}"/>
              </a:ext>
            </a:extLst>
          </p:cNvPr>
          <p:cNvGrpSpPr/>
          <p:nvPr/>
        </p:nvGrpSpPr>
        <p:grpSpPr>
          <a:xfrm>
            <a:off x="2486082" y="647315"/>
            <a:ext cx="7219836" cy="5563371"/>
            <a:chOff x="5193857" y="1110914"/>
            <a:chExt cx="4069206" cy="3119984"/>
          </a:xfrm>
        </p:grpSpPr>
        <p:pic>
          <p:nvPicPr>
            <p:cNvPr id="1026" name="Picture 2">
              <a:extLst>
                <a:ext uri="{FF2B5EF4-FFF2-40B4-BE49-F238E27FC236}">
                  <a16:creationId xmlns:a16="http://schemas.microsoft.com/office/drawing/2014/main" id="{250DF395-A11F-724B-8BAD-CA07463383F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193857" y="1110914"/>
              <a:ext cx="4069206" cy="3119984"/>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a:extLst>
                <a:ext uri="{FF2B5EF4-FFF2-40B4-BE49-F238E27FC236}">
                  <a16:creationId xmlns:a16="http://schemas.microsoft.com/office/drawing/2014/main" id="{42FDDD8B-4E14-F440-B3D8-858BC348A273}"/>
                </a:ext>
              </a:extLst>
            </p:cNvPr>
            <p:cNvSpPr/>
            <p:nvPr/>
          </p:nvSpPr>
          <p:spPr>
            <a:xfrm>
              <a:off x="7000875" y="1438275"/>
              <a:ext cx="4953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962339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78A8D5E-6585-E34D-8CEF-15156AE54A7B}"/>
              </a:ext>
            </a:extLst>
          </p:cNvPr>
          <p:cNvSpPr>
            <a:spLocks noGrp="1"/>
          </p:cNvSpPr>
          <p:nvPr>
            <p:ph type="ctrTitle"/>
          </p:nvPr>
        </p:nvSpPr>
        <p:spPr>
          <a:xfrm>
            <a:off x="1524000" y="2246320"/>
            <a:ext cx="9144000" cy="2365359"/>
          </a:xfrm>
          <a:prstGeom prst="rect">
            <a:avLst/>
          </a:prstGeom>
        </p:spPr>
        <p:txBody>
          <a:bodyPr>
            <a:normAutofit fontScale="90000"/>
          </a:bodyPr>
          <a:lstStyle/>
          <a:p>
            <a:r>
              <a:rPr lang="sv-SE" sz="5400" b="1" dirty="0">
                <a:solidFill>
                  <a:srgbClr val="FFFFFF"/>
                </a:solidFill>
                <a:latin typeface="Arial" panose="020B0604020202020204" pitchFamily="34" charset="0"/>
                <a:ea typeface="+mn-ea"/>
                <a:cs typeface="Arial" panose="020B0604020202020204" pitchFamily="34" charset="0"/>
              </a:rPr>
              <a:t>Egenkontroll</a:t>
            </a:r>
            <a:br>
              <a:rPr lang="sv-SE" sz="5400" b="1" dirty="0">
                <a:solidFill>
                  <a:srgbClr val="FFFFFF"/>
                </a:solidFill>
                <a:latin typeface="Arial" panose="020B0604020202020204" pitchFamily="34" charset="0"/>
                <a:ea typeface="+mn-ea"/>
                <a:cs typeface="Arial" panose="020B0604020202020204" pitchFamily="34" charset="0"/>
              </a:rPr>
            </a:br>
            <a:r>
              <a:rPr lang="sv-SE" sz="3100" dirty="0">
                <a:latin typeface="Arial" panose="020B0604020202020204" pitchFamily="34" charset="0"/>
                <a:cs typeface="Arial" panose="020B0604020202020204" pitchFamily="34" charset="0"/>
              </a:rPr>
              <a:t>Hur kan du själv testa</a:t>
            </a:r>
            <a:br>
              <a:rPr lang="sv-SE" sz="3100" dirty="0">
                <a:latin typeface="Arial" panose="020B0604020202020204" pitchFamily="34" charset="0"/>
                <a:cs typeface="Arial" panose="020B0604020202020204" pitchFamily="34" charset="0"/>
              </a:rPr>
            </a:br>
            <a:r>
              <a:rPr lang="sv-SE" sz="3100" dirty="0">
                <a:latin typeface="Arial" panose="020B0604020202020204" pitchFamily="34" charset="0"/>
                <a:cs typeface="Arial" panose="020B0604020202020204" pitchFamily="34" charset="0"/>
              </a:rPr>
              <a:t>en webbplats eller ett dokument?</a:t>
            </a:r>
            <a:endParaRPr lang="sv-SE" sz="3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6607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17179CB-B4F1-D543-82CD-69E418FB043D}"/>
              </a:ext>
            </a:extLst>
          </p:cNvPr>
          <p:cNvSpPr>
            <a:spLocks noGrp="1"/>
          </p:cNvSpPr>
          <p:nvPr>
            <p:ph type="title"/>
          </p:nvPr>
        </p:nvSpPr>
        <p:spPr>
          <a:xfrm>
            <a:off x="537883" y="667014"/>
            <a:ext cx="7117286" cy="932539"/>
          </a:xfrm>
        </p:spPr>
        <p:txBody>
          <a:bodyPr>
            <a:normAutofit/>
          </a:bodyPr>
          <a:lstStyle/>
          <a:p>
            <a:r>
              <a:rPr lang="sv-SE" b="1" dirty="0">
                <a:latin typeface="Arial" panose="020B0604020202020204" pitchFamily="34" charset="0"/>
                <a:cs typeface="Arial" panose="020B0604020202020204" pitchFamily="34" charset="0"/>
              </a:rPr>
              <a:t>Paul J </a:t>
            </a:r>
            <a:r>
              <a:rPr lang="sv-SE" b="1" dirty="0" err="1">
                <a:latin typeface="Arial" panose="020B0604020202020204" pitchFamily="34" charset="0"/>
                <a:cs typeface="Arial" panose="020B0604020202020204" pitchFamily="34" charset="0"/>
              </a:rPr>
              <a:t>Adam’s</a:t>
            </a:r>
            <a:r>
              <a:rPr lang="sv-SE" b="1" dirty="0">
                <a:latin typeface="Arial" panose="020B0604020202020204" pitchFamily="34" charset="0"/>
                <a:cs typeface="Arial" panose="020B0604020202020204" pitchFamily="34" charset="0"/>
              </a:rPr>
              <a:t> </a:t>
            </a:r>
            <a:r>
              <a:rPr lang="sv-SE" b="1" dirty="0" err="1">
                <a:latin typeface="Arial" panose="020B0604020202020204" pitchFamily="34" charset="0"/>
                <a:cs typeface="Arial" panose="020B0604020202020204" pitchFamily="34" charset="0"/>
              </a:rPr>
              <a:t>bookmarklets</a:t>
            </a:r>
            <a:endParaRPr lang="sv-SE" b="1" dirty="0">
              <a:latin typeface="Arial" panose="020B0604020202020204" pitchFamily="34" charset="0"/>
              <a:cs typeface="Arial" panose="020B0604020202020204" pitchFamily="34" charset="0"/>
            </a:endParaRPr>
          </a:p>
        </p:txBody>
      </p:sp>
      <p:sp>
        <p:nvSpPr>
          <p:cNvPr id="10" name="textruta 9">
            <a:extLst>
              <a:ext uri="{FF2B5EF4-FFF2-40B4-BE49-F238E27FC236}">
                <a16:creationId xmlns:a16="http://schemas.microsoft.com/office/drawing/2014/main" id="{3160876D-B2AA-7AB7-C03C-4DF3A88F9E69}"/>
              </a:ext>
            </a:extLst>
          </p:cNvPr>
          <p:cNvSpPr txBox="1"/>
          <p:nvPr/>
        </p:nvSpPr>
        <p:spPr>
          <a:xfrm>
            <a:off x="537883" y="1504765"/>
            <a:ext cx="2672862" cy="523220"/>
          </a:xfrm>
          <a:prstGeom prst="rect">
            <a:avLst/>
          </a:prstGeom>
          <a:noFill/>
        </p:spPr>
        <p:txBody>
          <a:bodyPr wrap="square">
            <a:spAutoFit/>
          </a:bodyPr>
          <a:lstStyle/>
          <a:p>
            <a:r>
              <a:rPr lang="sv-SE" sz="2800"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pauljadam.com</a:t>
            </a:r>
            <a:endParaRPr lang="sv-SE" sz="2800" dirty="0">
              <a:solidFill>
                <a:schemeClr val="bg1"/>
              </a:solidFill>
              <a:latin typeface="Arial" panose="020B0604020202020204" pitchFamily="34" charset="0"/>
              <a:cs typeface="Arial" panose="020B0604020202020204" pitchFamily="34" charset="0"/>
            </a:endParaRPr>
          </a:p>
        </p:txBody>
      </p:sp>
      <p:pic>
        <p:nvPicPr>
          <p:cNvPr id="5" name="Bildobjekt 4" descr="Tabell över bookmarklets av Paul J. Adam, skärmdump.">
            <a:extLst>
              <a:ext uri="{FF2B5EF4-FFF2-40B4-BE49-F238E27FC236}">
                <a16:creationId xmlns:a16="http://schemas.microsoft.com/office/drawing/2014/main" id="{A276C5DB-DE4A-2E61-C6A6-38E5D265E0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7883" y="2067010"/>
            <a:ext cx="3968997" cy="4642978"/>
          </a:xfrm>
          <a:prstGeom prst="rect">
            <a:avLst/>
          </a:prstGeom>
        </p:spPr>
      </p:pic>
      <p:pic>
        <p:nvPicPr>
          <p:cNvPr id="7" name="Bildobjekt 6" descr="Rubriker som framhävs på SRF's webbplats, skärmdump.">
            <a:extLst>
              <a:ext uri="{FF2B5EF4-FFF2-40B4-BE49-F238E27FC236}">
                <a16:creationId xmlns:a16="http://schemas.microsoft.com/office/drawing/2014/main" id="{75C425BB-69C2-4911-7FB2-E1BBA3E2C18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82307" y="2067010"/>
            <a:ext cx="6629903" cy="4123976"/>
          </a:xfrm>
          <a:prstGeom prst="rect">
            <a:avLst/>
          </a:prstGeom>
        </p:spPr>
      </p:pic>
    </p:spTree>
    <p:extLst>
      <p:ext uri="{BB962C8B-B14F-4D97-AF65-F5344CB8AC3E}">
        <p14:creationId xmlns:p14="http://schemas.microsoft.com/office/powerpoint/2010/main" val="3894764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4E9B80FC-F338-94C0-84C9-8D020DCC016F}"/>
              </a:ext>
            </a:extLst>
          </p:cNvPr>
          <p:cNvSpPr>
            <a:spLocks noGrp="1"/>
          </p:cNvSpPr>
          <p:nvPr>
            <p:ph type="title" idx="4294967295"/>
          </p:nvPr>
        </p:nvSpPr>
        <p:spPr>
          <a:xfrm>
            <a:off x="1158513" y="1510981"/>
            <a:ext cx="5105970" cy="1728192"/>
          </a:xfrm>
        </p:spPr>
        <p:txBody>
          <a:bodyPr>
            <a:normAutofit/>
          </a:bodyPr>
          <a:lstStyle/>
          <a:p>
            <a:r>
              <a:rPr lang="sv-SE" b="1" dirty="0" err="1">
                <a:latin typeface="Arial" panose="020B0604020202020204" pitchFamily="34" charset="0"/>
                <a:cs typeface="Arial" panose="020B0604020202020204" pitchFamily="34" charset="0"/>
              </a:rPr>
              <a:t>Colour</a:t>
            </a:r>
            <a:r>
              <a:rPr lang="sv-SE" b="1" dirty="0">
                <a:latin typeface="Arial" panose="020B0604020202020204" pitchFamily="34" charset="0"/>
                <a:cs typeface="Arial" panose="020B0604020202020204" pitchFamily="34" charset="0"/>
              </a:rPr>
              <a:t> </a:t>
            </a:r>
            <a:r>
              <a:rPr lang="sv-SE" b="1" dirty="0" err="1">
                <a:latin typeface="Arial" panose="020B0604020202020204" pitchFamily="34" charset="0"/>
                <a:cs typeface="Arial" panose="020B0604020202020204" pitchFamily="34" charset="0"/>
              </a:rPr>
              <a:t>Contrast</a:t>
            </a:r>
            <a:r>
              <a:rPr lang="sv-SE" b="1" dirty="0">
                <a:latin typeface="Arial" panose="020B0604020202020204" pitchFamily="34" charset="0"/>
                <a:cs typeface="Arial" panose="020B0604020202020204" pitchFamily="34" charset="0"/>
              </a:rPr>
              <a:t> Analyser</a:t>
            </a:r>
          </a:p>
        </p:txBody>
      </p:sp>
      <p:sp>
        <p:nvSpPr>
          <p:cNvPr id="2" name="Rektangel 1">
            <a:extLst>
              <a:ext uri="{FF2B5EF4-FFF2-40B4-BE49-F238E27FC236}">
                <a16:creationId xmlns:a16="http://schemas.microsoft.com/office/drawing/2014/main" id="{8032C536-4E37-7640-986E-1C47ADEABB29}"/>
              </a:ext>
              <a:ext uri="{C183D7F6-B498-43B3-948B-1728B52AA6E4}">
                <adec:decorative xmlns:adec="http://schemas.microsoft.com/office/drawing/2017/decorative" val="1"/>
              </a:ext>
            </a:extLst>
          </p:cNvPr>
          <p:cNvSpPr/>
          <p:nvPr/>
        </p:nvSpPr>
        <p:spPr>
          <a:xfrm>
            <a:off x="1158513" y="3605665"/>
            <a:ext cx="3648405" cy="17281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sv-SE" sz="2400">
              <a:solidFill>
                <a:schemeClr val="tx2"/>
              </a:solidFill>
              <a:latin typeface="Arial" panose="020B0604020202020204" pitchFamily="34" charset="0"/>
              <a:cs typeface="Arial" panose="020B0604020202020204" pitchFamily="34" charset="0"/>
            </a:endParaRPr>
          </a:p>
        </p:txBody>
      </p:sp>
      <p:sp>
        <p:nvSpPr>
          <p:cNvPr id="3" name="textruta 2">
            <a:extLst>
              <a:ext uri="{FF2B5EF4-FFF2-40B4-BE49-F238E27FC236}">
                <a16:creationId xmlns:a16="http://schemas.microsoft.com/office/drawing/2014/main" id="{87DC0277-BBC6-E040-A436-2D0DDFE9432E}"/>
              </a:ext>
            </a:extLst>
          </p:cNvPr>
          <p:cNvSpPr txBox="1"/>
          <p:nvPr/>
        </p:nvSpPr>
        <p:spPr>
          <a:xfrm>
            <a:off x="1926597" y="3972156"/>
            <a:ext cx="2112235" cy="995209"/>
          </a:xfrm>
          <a:prstGeom prst="rect">
            <a:avLst/>
          </a:prstGeom>
          <a:noFill/>
        </p:spPr>
        <p:txBody>
          <a:bodyPr wrap="square" rtlCol="0">
            <a:spAutoFit/>
          </a:bodyPr>
          <a:lstStyle/>
          <a:p>
            <a:pPr defTabSz="1219170">
              <a:defRPr/>
            </a:pPr>
            <a:r>
              <a:rPr lang="sv-SE" sz="5867" dirty="0">
                <a:solidFill>
                  <a:schemeClr val="bg2"/>
                </a:solidFill>
                <a:latin typeface="Arial" panose="020B0604020202020204" pitchFamily="34" charset="0"/>
                <a:cs typeface="Arial" panose="020B0604020202020204" pitchFamily="34" charset="0"/>
              </a:rPr>
              <a:t>Låg</a:t>
            </a:r>
          </a:p>
        </p:txBody>
      </p:sp>
      <p:pic>
        <p:nvPicPr>
          <p:cNvPr id="5" name="Bildobjekt 4" descr="Mätverktyget Colour Contrast Analyser, skärmdump.">
            <a:extLst>
              <a:ext uri="{FF2B5EF4-FFF2-40B4-BE49-F238E27FC236}">
                <a16:creationId xmlns:a16="http://schemas.microsoft.com/office/drawing/2014/main" id="{8C5B6258-E9B3-5F4A-0167-4E98E3BE42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44540" y="609599"/>
            <a:ext cx="4181669" cy="5510999"/>
          </a:xfrm>
          <a:prstGeom prst="rect">
            <a:avLst/>
          </a:prstGeom>
          <a:solidFill>
            <a:srgbClr val="000000"/>
          </a:solidFill>
          <a:ln>
            <a:solidFill>
              <a:schemeClr val="tx1"/>
            </a:solidFill>
          </a:ln>
        </p:spPr>
      </p:pic>
    </p:spTree>
    <p:extLst>
      <p:ext uri="{BB962C8B-B14F-4D97-AF65-F5344CB8AC3E}">
        <p14:creationId xmlns:p14="http://schemas.microsoft.com/office/powerpoint/2010/main" val="2711795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05C2EC-B11D-6103-DEFD-127A9E0EAF95}"/>
              </a:ext>
            </a:extLst>
          </p:cNvPr>
          <p:cNvSpPr>
            <a:spLocks noGrp="1"/>
          </p:cNvSpPr>
          <p:nvPr>
            <p:ph type="title"/>
          </p:nvPr>
        </p:nvSpPr>
        <p:spPr>
          <a:xfrm>
            <a:off x="0" y="-877663"/>
            <a:ext cx="10515600" cy="877663"/>
          </a:xfrm>
        </p:spPr>
        <p:txBody>
          <a:bodyPr/>
          <a:lstStyle/>
          <a:p>
            <a:r>
              <a:rPr lang="sv-SE" dirty="0"/>
              <a:t>Microsoft Office</a:t>
            </a:r>
          </a:p>
        </p:txBody>
      </p:sp>
      <p:pic>
        <p:nvPicPr>
          <p:cNvPr id="9" name="Picture Placeholder 8" descr="Office365, logotyp.">
            <a:extLst>
              <a:ext uri="{FF2B5EF4-FFF2-40B4-BE49-F238E27FC236}">
                <a16:creationId xmlns:a16="http://schemas.microsoft.com/office/drawing/2014/main" id="{D9F85ED7-00C1-2837-68A8-016AF3C17BA2}"/>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t="12500" b="12500"/>
          <a:stretch/>
        </p:blipFill>
        <p:spPr>
          <a:xfrm>
            <a:off x="2847753" y="1601861"/>
            <a:ext cx="6496493" cy="3654277"/>
          </a:xfrm>
        </p:spPr>
      </p:pic>
    </p:spTree>
    <p:extLst>
      <p:ext uri="{BB962C8B-B14F-4D97-AF65-F5344CB8AC3E}">
        <p14:creationId xmlns:p14="http://schemas.microsoft.com/office/powerpoint/2010/main" val="2919549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0046BD9E-3085-F6D6-0E78-B79821CBCB68}"/>
              </a:ext>
            </a:extLst>
          </p:cNvPr>
          <p:cNvSpPr>
            <a:spLocks noGrp="1"/>
          </p:cNvSpPr>
          <p:nvPr>
            <p:ph type="title"/>
          </p:nvPr>
        </p:nvSpPr>
        <p:spPr>
          <a:xfrm>
            <a:off x="774551" y="729048"/>
            <a:ext cx="9299312" cy="932539"/>
          </a:xfrm>
        </p:spPr>
        <p:txBody>
          <a:bodyPr>
            <a:normAutofit/>
          </a:bodyPr>
          <a:lstStyle/>
          <a:p>
            <a:r>
              <a:rPr lang="sv-SE" sz="3600" b="1" dirty="0">
                <a:latin typeface="Arial" panose="020B0604020202020204" pitchFamily="34" charset="0"/>
                <a:cs typeface="Arial" panose="020B0604020202020204" pitchFamily="34" charset="0"/>
              </a:rPr>
              <a:t>Färgblindhet</a:t>
            </a:r>
          </a:p>
        </p:txBody>
      </p:sp>
      <p:pic>
        <p:nvPicPr>
          <p:cNvPr id="6" name="Bildobjekt 5" descr="En siffra är gömd i ett plottrigt mönster i olika färgnyanser, illustration.">
            <a:extLst>
              <a:ext uri="{FF2B5EF4-FFF2-40B4-BE49-F238E27FC236}">
                <a16:creationId xmlns:a16="http://schemas.microsoft.com/office/drawing/2014/main" id="{FDF74E35-9848-92DD-B40E-0BD437742843}"/>
              </a:ext>
            </a:extLst>
          </p:cNvPr>
          <p:cNvPicPr>
            <a:picLocks noChangeAspect="1"/>
          </p:cNvPicPr>
          <p:nvPr/>
        </p:nvPicPr>
        <p:blipFill>
          <a:blip r:embed="rId3"/>
          <a:stretch>
            <a:fillRect/>
          </a:stretch>
        </p:blipFill>
        <p:spPr>
          <a:xfrm>
            <a:off x="1848678" y="1886188"/>
            <a:ext cx="4247322" cy="4231111"/>
          </a:xfrm>
          <a:prstGeom prst="rect">
            <a:avLst/>
          </a:prstGeom>
        </p:spPr>
      </p:pic>
      <p:pic>
        <p:nvPicPr>
          <p:cNvPr id="7" name="Bildobjekt 6" descr="En siffra är gömd i ett plottrigt mönster i gråskala, illustration.">
            <a:extLst>
              <a:ext uri="{FF2B5EF4-FFF2-40B4-BE49-F238E27FC236}">
                <a16:creationId xmlns:a16="http://schemas.microsoft.com/office/drawing/2014/main" id="{C5EE1620-A7E4-3815-0C9C-1372ECFF0566}"/>
              </a:ext>
            </a:extLst>
          </p:cNvPr>
          <p:cNvPicPr>
            <a:picLocks noChangeAspect="1"/>
          </p:cNvPicPr>
          <p:nvPr/>
        </p:nvPicPr>
        <p:blipFill>
          <a:blip r:embed="rId4"/>
          <a:stretch>
            <a:fillRect/>
          </a:stretch>
        </p:blipFill>
        <p:spPr>
          <a:xfrm>
            <a:off x="6096000" y="1886188"/>
            <a:ext cx="4247322" cy="4231111"/>
          </a:xfrm>
          <a:prstGeom prst="rect">
            <a:avLst/>
          </a:prstGeom>
        </p:spPr>
      </p:pic>
    </p:spTree>
    <p:extLst>
      <p:ext uri="{BB962C8B-B14F-4D97-AF65-F5344CB8AC3E}">
        <p14:creationId xmlns:p14="http://schemas.microsoft.com/office/powerpoint/2010/main" val="3844325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07EDB0-E83F-7047-4026-A06441A5254E}"/>
              </a:ext>
            </a:extLst>
          </p:cNvPr>
          <p:cNvSpPr>
            <a:spLocks noGrp="1"/>
          </p:cNvSpPr>
          <p:nvPr>
            <p:ph type="title"/>
          </p:nvPr>
        </p:nvSpPr>
        <p:spPr>
          <a:xfrm>
            <a:off x="538430" y="365870"/>
            <a:ext cx="5062072" cy="1517678"/>
          </a:xfrm>
        </p:spPr>
        <p:txBody>
          <a:bodyPr/>
          <a:lstStyle/>
          <a:p>
            <a:pPr>
              <a:lnSpc>
                <a:spcPct val="100000"/>
              </a:lnSpc>
            </a:pPr>
            <a:r>
              <a:rPr lang="sv-SE" dirty="0"/>
              <a:t>Tillgänglighet i Office365</a:t>
            </a:r>
          </a:p>
        </p:txBody>
      </p:sp>
      <p:sp>
        <p:nvSpPr>
          <p:cNvPr id="7" name="Text Placeholder 6">
            <a:extLst>
              <a:ext uri="{FF2B5EF4-FFF2-40B4-BE49-F238E27FC236}">
                <a16:creationId xmlns:a16="http://schemas.microsoft.com/office/drawing/2014/main" id="{8983005F-51E1-CAE5-02BD-1ED207D22D86}"/>
              </a:ext>
            </a:extLst>
          </p:cNvPr>
          <p:cNvSpPr>
            <a:spLocks noGrp="1"/>
          </p:cNvSpPr>
          <p:nvPr>
            <p:ph type="body" sz="quarter" idx="11"/>
          </p:nvPr>
        </p:nvSpPr>
        <p:spPr>
          <a:xfrm>
            <a:off x="538429" y="1777364"/>
            <a:ext cx="5062071" cy="4495845"/>
          </a:xfrm>
        </p:spPr>
        <p:txBody>
          <a:bodyPr>
            <a:normAutofit/>
          </a:bodyPr>
          <a:lstStyle/>
          <a:p>
            <a:pPr marL="457200" indent="-457200">
              <a:buFont typeface="Arial" panose="020B0604020202020204" pitchFamily="34" charset="0"/>
              <a:buChar char="•"/>
            </a:pPr>
            <a:r>
              <a:rPr lang="sv-SE" sz="2400" dirty="0"/>
              <a:t>Alt-texter</a:t>
            </a:r>
          </a:p>
          <a:p>
            <a:pPr marL="457200" indent="-457200">
              <a:buFont typeface="Arial" panose="020B0604020202020204" pitchFamily="34" charset="0"/>
              <a:buChar char="•"/>
            </a:pPr>
            <a:r>
              <a:rPr lang="sv-SE" sz="2400" dirty="0"/>
              <a:t>Läsordning</a:t>
            </a:r>
          </a:p>
          <a:p>
            <a:pPr marL="457200" indent="-457200">
              <a:buFont typeface="Arial" panose="020B0604020202020204" pitchFamily="34" charset="0"/>
              <a:buChar char="•"/>
            </a:pPr>
            <a:r>
              <a:rPr lang="sv-SE" sz="2400" dirty="0"/>
              <a:t>Tillgänglighetskontroll</a:t>
            </a:r>
          </a:p>
          <a:p>
            <a:pPr marL="457200" indent="-457200">
              <a:buFont typeface="Arial" panose="020B0604020202020204" pitchFamily="34" charset="0"/>
              <a:buChar char="•"/>
            </a:pPr>
            <a:r>
              <a:rPr lang="sv-SE" sz="2400" dirty="0"/>
              <a:t>Funktioner skiljer sig något på Mac och PC</a:t>
            </a:r>
          </a:p>
        </p:txBody>
      </p:sp>
      <p:pic>
        <p:nvPicPr>
          <p:cNvPr id="3" name="Picture Placeholder 2" descr="Ikoner på programmen in Office365, logotyp.">
            <a:extLst>
              <a:ext uri="{FF2B5EF4-FFF2-40B4-BE49-F238E27FC236}">
                <a16:creationId xmlns:a16="http://schemas.microsoft.com/office/drawing/2014/main" id="{D62A3E64-BEC8-2DDB-0C89-DA0BF839342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6729032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0A8775-31BA-FBF9-BA70-838D8F195E64}"/>
              </a:ext>
            </a:extLst>
          </p:cNvPr>
          <p:cNvSpPr>
            <a:spLocks noGrp="1"/>
          </p:cNvSpPr>
          <p:nvPr>
            <p:ph type="title"/>
          </p:nvPr>
        </p:nvSpPr>
        <p:spPr/>
        <p:txBody>
          <a:bodyPr/>
          <a:lstStyle/>
          <a:p>
            <a:r>
              <a:rPr lang="sv-SE" dirty="0"/>
              <a:t>Hitta verktyg för tillgänglighet i Office365</a:t>
            </a:r>
          </a:p>
        </p:txBody>
      </p:sp>
      <p:pic>
        <p:nvPicPr>
          <p:cNvPr id="3" name="Bildobjekt 2" descr="Flikområdet i Microsoft Word, skärmdump.">
            <a:extLst>
              <a:ext uri="{FF2B5EF4-FFF2-40B4-BE49-F238E27FC236}">
                <a16:creationId xmlns:a16="http://schemas.microsoft.com/office/drawing/2014/main" id="{F8821543-9828-456B-1425-A2F827EF08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89695" cy="6858000"/>
          </a:xfrm>
          <a:prstGeom prst="rect">
            <a:avLst/>
          </a:prstGeom>
        </p:spPr>
      </p:pic>
      <p:sp>
        <p:nvSpPr>
          <p:cNvPr id="4" name="Rektangel 3">
            <a:extLst>
              <a:ext uri="{FF2B5EF4-FFF2-40B4-BE49-F238E27FC236}">
                <a16:creationId xmlns:a16="http://schemas.microsoft.com/office/drawing/2014/main" id="{3D3F806F-8BF0-6A4B-AF4E-D1EFEA69388A}"/>
              </a:ext>
              <a:ext uri="{C183D7F6-B498-43B3-948B-1728B52AA6E4}">
                <adec:decorative xmlns:adec="http://schemas.microsoft.com/office/drawing/2017/decorative" val="1"/>
              </a:ext>
            </a:extLst>
          </p:cNvPr>
          <p:cNvSpPr/>
          <p:nvPr/>
        </p:nvSpPr>
        <p:spPr>
          <a:xfrm>
            <a:off x="5284381" y="563526"/>
            <a:ext cx="810465" cy="4359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a:extLst>
              <a:ext uri="{FF2B5EF4-FFF2-40B4-BE49-F238E27FC236}">
                <a16:creationId xmlns:a16="http://schemas.microsoft.com/office/drawing/2014/main" id="{91BEE158-0803-0802-30C7-2FC35AFD781A}"/>
              </a:ext>
              <a:ext uri="{C183D7F6-B498-43B3-948B-1728B52AA6E4}">
                <adec:decorative xmlns:adec="http://schemas.microsoft.com/office/drawing/2017/decorative" val="1"/>
              </a:ext>
            </a:extLst>
          </p:cNvPr>
          <p:cNvSpPr/>
          <p:nvPr/>
        </p:nvSpPr>
        <p:spPr>
          <a:xfrm>
            <a:off x="3738563" y="942975"/>
            <a:ext cx="1166812" cy="10906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989272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1EC6B9-5E3A-230B-2BE1-711841FEA0C6}"/>
              </a:ext>
            </a:extLst>
          </p:cNvPr>
          <p:cNvSpPr>
            <a:spLocks noGrp="1"/>
          </p:cNvSpPr>
          <p:nvPr>
            <p:ph type="title"/>
          </p:nvPr>
        </p:nvSpPr>
        <p:spPr>
          <a:xfrm>
            <a:off x="0" y="-1411123"/>
            <a:ext cx="10515600" cy="1325563"/>
          </a:xfrm>
        </p:spPr>
        <p:txBody>
          <a:bodyPr/>
          <a:lstStyle/>
          <a:p>
            <a:r>
              <a:rPr lang="sv-SE" dirty="0"/>
              <a:t>Hitta undermenyn för tillgänglighetsverktyg</a:t>
            </a:r>
          </a:p>
        </p:txBody>
      </p:sp>
      <p:pic>
        <p:nvPicPr>
          <p:cNvPr id="4" name="Bildobjekt 3" descr="Menyn för tillgänglighetsverktyg i Office365, skärmdump.">
            <a:extLst>
              <a:ext uri="{FF2B5EF4-FFF2-40B4-BE49-F238E27FC236}">
                <a16:creationId xmlns:a16="http://schemas.microsoft.com/office/drawing/2014/main" id="{C9F59A0E-F04A-7FC9-517C-890829C6B23E}"/>
              </a:ext>
            </a:extLst>
          </p:cNvPr>
          <p:cNvPicPr>
            <a:picLocks noChangeAspect="1"/>
          </p:cNvPicPr>
          <p:nvPr/>
        </p:nvPicPr>
        <p:blipFill>
          <a:blip r:embed="rId2"/>
          <a:stretch>
            <a:fillRect/>
          </a:stretch>
        </p:blipFill>
        <p:spPr>
          <a:xfrm>
            <a:off x="-1" y="-85560"/>
            <a:ext cx="12197759" cy="7261060"/>
          </a:xfrm>
          <a:prstGeom prst="rect">
            <a:avLst/>
          </a:prstGeom>
        </p:spPr>
      </p:pic>
      <p:sp>
        <p:nvSpPr>
          <p:cNvPr id="5" name="Rektangel 4">
            <a:extLst>
              <a:ext uri="{FF2B5EF4-FFF2-40B4-BE49-F238E27FC236}">
                <a16:creationId xmlns:a16="http://schemas.microsoft.com/office/drawing/2014/main" id="{94F4C1B4-7A74-7D7B-9EFE-A9A395E8C44B}"/>
              </a:ext>
              <a:ext uri="{C183D7F6-B498-43B3-948B-1728B52AA6E4}">
                <adec:decorative xmlns:adec="http://schemas.microsoft.com/office/drawing/2017/decorative" val="1"/>
              </a:ext>
            </a:extLst>
          </p:cNvPr>
          <p:cNvSpPr/>
          <p:nvPr/>
        </p:nvSpPr>
        <p:spPr>
          <a:xfrm>
            <a:off x="3829050" y="1744626"/>
            <a:ext cx="2190750" cy="15700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383466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35B519-8676-0A48-6AAF-3BC87E75595F}"/>
              </a:ext>
            </a:extLst>
          </p:cNvPr>
          <p:cNvSpPr>
            <a:spLocks noGrp="1"/>
          </p:cNvSpPr>
          <p:nvPr>
            <p:ph type="title"/>
          </p:nvPr>
        </p:nvSpPr>
        <p:spPr>
          <a:xfrm>
            <a:off x="0" y="-943140"/>
            <a:ext cx="10515600" cy="943140"/>
          </a:xfrm>
        </p:spPr>
        <p:txBody>
          <a:bodyPr/>
          <a:lstStyle/>
          <a:p>
            <a:r>
              <a:rPr lang="sv-SE" dirty="0"/>
              <a:t>Tillgänglighetsassistenten i Word</a:t>
            </a:r>
          </a:p>
        </p:txBody>
      </p:sp>
      <p:pic>
        <p:nvPicPr>
          <p:cNvPr id="6" name="Bildobjekt 5" descr="Tillgänglighetsassistenten i Word, skärmdump.">
            <a:extLst>
              <a:ext uri="{FF2B5EF4-FFF2-40B4-BE49-F238E27FC236}">
                <a16:creationId xmlns:a16="http://schemas.microsoft.com/office/drawing/2014/main" id="{A94DBECC-E398-79AA-2813-AA33EC62A0C7}"/>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0" y="0"/>
            <a:ext cx="12192000" cy="7315200"/>
          </a:xfrm>
          <a:prstGeom prst="rect">
            <a:avLst/>
          </a:prstGeom>
        </p:spPr>
      </p:pic>
      <p:sp>
        <p:nvSpPr>
          <p:cNvPr id="7" name="Rektangel 6">
            <a:extLst>
              <a:ext uri="{FF2B5EF4-FFF2-40B4-BE49-F238E27FC236}">
                <a16:creationId xmlns:a16="http://schemas.microsoft.com/office/drawing/2014/main" id="{F29D9AB2-5AFB-ABF0-A522-3860414E94EB}"/>
              </a:ext>
              <a:ext uri="{C183D7F6-B498-43B3-948B-1728B52AA6E4}">
                <adec:decorative xmlns:adec="http://schemas.microsoft.com/office/drawing/2017/decorative" val="1"/>
              </a:ext>
            </a:extLst>
          </p:cNvPr>
          <p:cNvSpPr/>
          <p:nvPr/>
        </p:nvSpPr>
        <p:spPr>
          <a:xfrm>
            <a:off x="10178643" y="1277901"/>
            <a:ext cx="2013357" cy="58515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717376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DEA3E4A-09EB-AB88-52D8-98E70E957D7E}"/>
              </a:ext>
            </a:extLst>
          </p:cNvPr>
          <p:cNvSpPr>
            <a:spLocks noGrp="1"/>
          </p:cNvSpPr>
          <p:nvPr>
            <p:ph type="title"/>
          </p:nvPr>
        </p:nvSpPr>
        <p:spPr>
          <a:xfrm>
            <a:off x="0" y="-889000"/>
            <a:ext cx="10515600" cy="889000"/>
          </a:xfrm>
        </p:spPr>
        <p:txBody>
          <a:bodyPr/>
          <a:lstStyle/>
          <a:p>
            <a:r>
              <a:rPr lang="sv-SE" dirty="0"/>
              <a:t>Fliken Hjälpmedel i PowerPoint</a:t>
            </a:r>
          </a:p>
        </p:txBody>
      </p:sp>
      <p:pic>
        <p:nvPicPr>
          <p:cNvPr id="8" name="Bildobjekt 7" descr="Fliken Hjälpmedel i PowerPoint, skärmdump.">
            <a:extLst>
              <a:ext uri="{FF2B5EF4-FFF2-40B4-BE49-F238E27FC236}">
                <a16:creationId xmlns:a16="http://schemas.microsoft.com/office/drawing/2014/main" id="{97C85148-17BA-C477-BA64-BB402FEECC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12192000" cy="6858000"/>
          </a:xfrm>
          <a:prstGeom prst="rect">
            <a:avLst/>
          </a:prstGeom>
        </p:spPr>
      </p:pic>
      <p:sp>
        <p:nvSpPr>
          <p:cNvPr id="9" name="Rektangel 8">
            <a:extLst>
              <a:ext uri="{FF2B5EF4-FFF2-40B4-BE49-F238E27FC236}">
                <a16:creationId xmlns:a16="http://schemas.microsoft.com/office/drawing/2014/main" id="{C24355C3-9A67-0D92-5F29-7F4CE92B09CB}"/>
              </a:ext>
              <a:ext uri="{C183D7F6-B498-43B3-948B-1728B52AA6E4}">
                <adec:decorative xmlns:adec="http://schemas.microsoft.com/office/drawing/2017/decorative" val="1"/>
              </a:ext>
            </a:extLst>
          </p:cNvPr>
          <p:cNvSpPr/>
          <p:nvPr/>
        </p:nvSpPr>
        <p:spPr>
          <a:xfrm>
            <a:off x="78287" y="769447"/>
            <a:ext cx="12113711" cy="9235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892297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953FBF5-DBC0-BB32-5AC6-06A62EE25204}"/>
              </a:ext>
            </a:extLst>
          </p:cNvPr>
          <p:cNvSpPr>
            <a:spLocks noGrp="1"/>
          </p:cNvSpPr>
          <p:nvPr>
            <p:ph type="title" idx="4294967295"/>
          </p:nvPr>
        </p:nvSpPr>
        <p:spPr>
          <a:xfrm>
            <a:off x="0" y="-852488"/>
            <a:ext cx="10515600" cy="852488"/>
          </a:xfrm>
        </p:spPr>
        <p:txBody>
          <a:bodyPr/>
          <a:lstStyle/>
          <a:p>
            <a:r>
              <a:rPr lang="sv-SE" b="1" dirty="0">
                <a:latin typeface="Arial" panose="020B0604020202020204" pitchFamily="34" charset="0"/>
                <a:cs typeface="Arial" panose="020B0604020202020204" pitchFamily="34" charset="0"/>
              </a:rPr>
              <a:t>Acrobat</a:t>
            </a:r>
            <a:r>
              <a:rPr lang="sv-SE" b="1" baseline="0" dirty="0">
                <a:latin typeface="Arial" panose="020B0604020202020204" pitchFamily="34" charset="0"/>
                <a:cs typeface="Arial" panose="020B0604020202020204" pitchFamily="34" charset="0"/>
              </a:rPr>
              <a:t> Pro</a:t>
            </a:r>
            <a:endParaRPr lang="sv-SE" b="1" dirty="0">
              <a:latin typeface="Arial" panose="020B0604020202020204" pitchFamily="34" charset="0"/>
              <a:cs typeface="Arial" panose="020B0604020202020204" pitchFamily="34" charset="0"/>
            </a:endParaRPr>
          </a:p>
        </p:txBody>
      </p:sp>
      <p:pic>
        <p:nvPicPr>
          <p:cNvPr id="4" name="Bildobjekt 3" descr="Logotypen för Adobe Acrobat Pro, illustration.,">
            <a:extLst>
              <a:ext uri="{FF2B5EF4-FFF2-40B4-BE49-F238E27FC236}">
                <a16:creationId xmlns:a16="http://schemas.microsoft.com/office/drawing/2014/main" id="{955C2C6B-FF39-F74D-ADAE-29C03C1318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240683" cy="7525454"/>
          </a:xfrm>
          <a:prstGeom prst="rect">
            <a:avLst/>
          </a:prstGeom>
        </p:spPr>
      </p:pic>
    </p:spTree>
    <p:extLst>
      <p:ext uri="{BB962C8B-B14F-4D97-AF65-F5344CB8AC3E}">
        <p14:creationId xmlns:p14="http://schemas.microsoft.com/office/powerpoint/2010/main" val="11972379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A28BE3CB-F855-9127-EEBA-7F1BC96280CF}"/>
              </a:ext>
            </a:extLst>
          </p:cNvPr>
          <p:cNvSpPr>
            <a:spLocks noGrp="1"/>
          </p:cNvSpPr>
          <p:nvPr>
            <p:ph type="title"/>
          </p:nvPr>
        </p:nvSpPr>
        <p:spPr>
          <a:xfrm>
            <a:off x="0" y="-825500"/>
            <a:ext cx="10515600" cy="825500"/>
          </a:xfrm>
        </p:spPr>
        <p:txBody>
          <a:bodyPr/>
          <a:lstStyle/>
          <a:p>
            <a:r>
              <a:rPr lang="sv-SE" b="1" dirty="0">
                <a:latin typeface="Arial" panose="020B0604020202020204" pitchFamily="34" charset="0"/>
                <a:cs typeface="Arial" panose="020B0604020202020204" pitchFamily="34" charset="0"/>
              </a:rPr>
              <a:t>Verktygsmenyn i Adobe Acrobat</a:t>
            </a:r>
          </a:p>
        </p:txBody>
      </p:sp>
      <p:pic>
        <p:nvPicPr>
          <p:cNvPr id="9" name="Platshållare för bild 8" descr="Menyn för verktyg är markerat i Adobe Acrobat Pro, skärmdump.">
            <a:extLst>
              <a:ext uri="{FF2B5EF4-FFF2-40B4-BE49-F238E27FC236}">
                <a16:creationId xmlns:a16="http://schemas.microsoft.com/office/drawing/2014/main" id="{7A0D2333-D65D-A265-8C0D-3F4D40F93FC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136"/>
          <a:stretch/>
        </p:blipFill>
        <p:spPr>
          <a:xfrm>
            <a:off x="2009873" y="566100"/>
            <a:ext cx="8172254" cy="5725801"/>
          </a:xfrm>
        </p:spPr>
      </p:pic>
    </p:spTree>
    <p:extLst>
      <p:ext uri="{BB962C8B-B14F-4D97-AF65-F5344CB8AC3E}">
        <p14:creationId xmlns:p14="http://schemas.microsoft.com/office/powerpoint/2010/main" val="29673549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A28BE3CB-F855-9127-EEBA-7F1BC96280CF}"/>
              </a:ext>
            </a:extLst>
          </p:cNvPr>
          <p:cNvSpPr>
            <a:spLocks noGrp="1"/>
          </p:cNvSpPr>
          <p:nvPr>
            <p:ph type="title"/>
          </p:nvPr>
        </p:nvSpPr>
        <p:spPr>
          <a:xfrm>
            <a:off x="0" y="-850900"/>
            <a:ext cx="10515600" cy="850900"/>
          </a:xfrm>
        </p:spPr>
        <p:txBody>
          <a:bodyPr/>
          <a:lstStyle/>
          <a:p>
            <a:r>
              <a:rPr lang="sv-SE" b="1" dirty="0">
                <a:latin typeface="Arial" panose="020B0604020202020204" pitchFamily="34" charset="0"/>
                <a:cs typeface="Arial" panose="020B0604020202020204" pitchFamily="34" charset="0"/>
              </a:rPr>
              <a:t>Tillgänglighetsverktyg i Adobe Acrobat</a:t>
            </a:r>
          </a:p>
        </p:txBody>
      </p:sp>
      <p:pic>
        <p:nvPicPr>
          <p:cNvPr id="3" name="Platshållare för bild 2" descr="Menyn för tillgänglighet är markerat i Adobe Acrobat Pro, skärmdump.">
            <a:extLst>
              <a:ext uri="{FF2B5EF4-FFF2-40B4-BE49-F238E27FC236}">
                <a16:creationId xmlns:a16="http://schemas.microsoft.com/office/drawing/2014/main" id="{178ACC55-C765-C08B-4351-021AF3D9C1D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885679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A28BE3CB-F855-9127-EEBA-7F1BC96280CF}"/>
              </a:ext>
            </a:extLst>
          </p:cNvPr>
          <p:cNvSpPr>
            <a:spLocks noGrp="1"/>
          </p:cNvSpPr>
          <p:nvPr>
            <p:ph type="title"/>
          </p:nvPr>
        </p:nvSpPr>
        <p:spPr>
          <a:xfrm>
            <a:off x="0" y="-876300"/>
            <a:ext cx="10515600" cy="876300"/>
          </a:xfrm>
        </p:spPr>
        <p:txBody>
          <a:bodyPr/>
          <a:lstStyle/>
          <a:p>
            <a:r>
              <a:rPr lang="sv-SE" b="1" dirty="0">
                <a:latin typeface="Arial" panose="020B0604020202020204" pitchFamily="34" charset="0"/>
                <a:cs typeface="Arial" panose="020B0604020202020204" pitchFamily="34" charset="0"/>
              </a:rPr>
              <a:t>Tillgänglighetskontroll i Adobe Acrobat</a:t>
            </a:r>
          </a:p>
        </p:txBody>
      </p:sp>
      <p:pic>
        <p:nvPicPr>
          <p:cNvPr id="3" name="Platshållare för bild 2" descr="Valet för tillgänglighetskontroll är markerat i Adobe Acrobat Pro, skärmdump.">
            <a:extLst>
              <a:ext uri="{FF2B5EF4-FFF2-40B4-BE49-F238E27FC236}">
                <a16:creationId xmlns:a16="http://schemas.microsoft.com/office/drawing/2014/main" id="{288520C9-5CC1-8230-7FE2-6FC86CFAA4F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194002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A28BE3CB-F855-9127-EEBA-7F1BC96280CF}"/>
              </a:ext>
            </a:extLst>
          </p:cNvPr>
          <p:cNvSpPr>
            <a:spLocks noGrp="1"/>
          </p:cNvSpPr>
          <p:nvPr>
            <p:ph type="title"/>
          </p:nvPr>
        </p:nvSpPr>
        <p:spPr>
          <a:xfrm>
            <a:off x="0" y="-1325563"/>
            <a:ext cx="10515600" cy="1325563"/>
          </a:xfrm>
        </p:spPr>
        <p:txBody>
          <a:bodyPr/>
          <a:lstStyle/>
          <a:p>
            <a:r>
              <a:rPr lang="sv-SE" b="1" dirty="0">
                <a:latin typeface="Arial" panose="020B0604020202020204" pitchFamily="34" charset="0"/>
                <a:cs typeface="Arial" panose="020B0604020202020204" pitchFamily="34" charset="0"/>
              </a:rPr>
              <a:t>Resultat av tillgänglighetskontroll i Adobe Acrobat</a:t>
            </a:r>
          </a:p>
        </p:txBody>
      </p:sp>
      <p:pic>
        <p:nvPicPr>
          <p:cNvPr id="3" name="Platshållare för bild 2" descr="Nedslag i tillgänglighetskontrollen visas i den vänstra vyn i Adobe Acrobat Pro, skärmdump.">
            <a:extLst>
              <a:ext uri="{FF2B5EF4-FFF2-40B4-BE49-F238E27FC236}">
                <a16:creationId xmlns:a16="http://schemas.microsoft.com/office/drawing/2014/main" id="{BCF787F7-2553-B5EF-ACAD-50AED141603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83"/>
          <a:stretch/>
        </p:blipFill>
        <p:spPr>
          <a:xfrm>
            <a:off x="2009873" y="566099"/>
            <a:ext cx="8172254" cy="5725801"/>
          </a:xfrm>
        </p:spPr>
      </p:pic>
    </p:spTree>
    <p:extLst>
      <p:ext uri="{BB962C8B-B14F-4D97-AF65-F5344CB8AC3E}">
        <p14:creationId xmlns:p14="http://schemas.microsoft.com/office/powerpoint/2010/main" val="1967676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63BCB06-E6EC-7E44-9C23-41CD8435F7C1}"/>
              </a:ext>
            </a:extLst>
          </p:cNvPr>
          <p:cNvSpPr>
            <a:spLocks noGrp="1"/>
          </p:cNvSpPr>
          <p:nvPr>
            <p:ph type="title"/>
          </p:nvPr>
        </p:nvSpPr>
        <p:spPr>
          <a:xfrm>
            <a:off x="1257732" y="1229989"/>
            <a:ext cx="5371670" cy="2775481"/>
          </a:xfrm>
        </p:spPr>
        <p:txBody>
          <a:bodyPr wrap="square">
            <a:noAutofit/>
          </a:bodyPr>
          <a:lstStyle/>
          <a:p>
            <a:pPr algn="l" rtl="0" eaLnBrk="1" latinLnBrk="0" hangingPunct="1">
              <a:lnSpc>
                <a:spcPct val="150000"/>
              </a:lnSpc>
            </a:pPr>
            <a:r>
              <a:rPr lang="sv-SE" sz="3200" b="1" dirty="0">
                <a:solidFill>
                  <a:schemeClr val="bg1"/>
                </a:solidFill>
                <a:latin typeface="Arial" panose="020B0604020202020204" pitchFamily="34" charset="0"/>
                <a:ea typeface="+mn-ea"/>
                <a:cs typeface="Arial" panose="020B0604020202020204" pitchFamily="34" charset="0"/>
              </a:rPr>
              <a:t>Använd goda kontraster mellan text och bakgrund</a:t>
            </a:r>
            <a:endParaRPr lang="sv-SE" sz="5400" b="1" dirty="0">
              <a:solidFill>
                <a:schemeClr val="bg1"/>
              </a:solidFill>
              <a:effectLst/>
              <a:latin typeface="Arial" panose="020B0604020202020204" pitchFamily="34" charset="0"/>
              <a:cs typeface="Arial" panose="020B0604020202020204" pitchFamily="34" charset="0"/>
            </a:endParaRPr>
          </a:p>
        </p:txBody>
      </p:sp>
      <p:pic>
        <p:nvPicPr>
          <p:cNvPr id="4" name="Bildobjekt 3">
            <a:extLst>
              <a:ext uri="{FF2B5EF4-FFF2-40B4-BE49-F238E27FC236}">
                <a16:creationId xmlns:a16="http://schemas.microsoft.com/office/drawing/2014/main" id="{E283D0F0-5CE6-6912-1C49-882122A6903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7635" y="828350"/>
            <a:ext cx="5184949" cy="6029649"/>
          </a:xfrm>
          <a:prstGeom prst="rect">
            <a:avLst/>
          </a:prstGeom>
        </p:spPr>
      </p:pic>
    </p:spTree>
    <p:extLst>
      <p:ext uri="{BB962C8B-B14F-4D97-AF65-F5344CB8AC3E}">
        <p14:creationId xmlns:p14="http://schemas.microsoft.com/office/powerpoint/2010/main" val="11435165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A28BE3CB-F855-9127-EEBA-7F1BC96280CF}"/>
              </a:ext>
            </a:extLst>
          </p:cNvPr>
          <p:cNvSpPr>
            <a:spLocks noGrp="1"/>
          </p:cNvSpPr>
          <p:nvPr>
            <p:ph type="title"/>
          </p:nvPr>
        </p:nvSpPr>
        <p:spPr>
          <a:xfrm>
            <a:off x="0" y="-1325563"/>
            <a:ext cx="10515600" cy="1325563"/>
          </a:xfrm>
        </p:spPr>
        <p:txBody>
          <a:bodyPr/>
          <a:lstStyle/>
          <a:p>
            <a:r>
              <a:rPr lang="sv-SE" b="1" dirty="0">
                <a:latin typeface="Arial" panose="020B0604020202020204" pitchFamily="34" charset="0"/>
                <a:cs typeface="Arial" panose="020B0604020202020204" pitchFamily="34" charset="0"/>
              </a:rPr>
              <a:t>Tillgänglighetsproblem som kräver manuell kontroll</a:t>
            </a:r>
          </a:p>
        </p:txBody>
      </p:sp>
      <p:pic>
        <p:nvPicPr>
          <p:cNvPr id="3" name="Platshållare för bild 2" descr="Punkter som behöver kontrolleras manuellt visas i tillgänglighetskontrollen i Adobe Acrobat Pro, skärmdump.">
            <a:extLst>
              <a:ext uri="{FF2B5EF4-FFF2-40B4-BE49-F238E27FC236}">
                <a16:creationId xmlns:a16="http://schemas.microsoft.com/office/drawing/2014/main" id="{EBAFA3A2-F090-34A7-F027-EEC4AA957B2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228"/>
          <a:stretch/>
        </p:blipFill>
        <p:spPr>
          <a:xfrm>
            <a:off x="2009873" y="566100"/>
            <a:ext cx="8172254" cy="5725801"/>
          </a:xfrm>
        </p:spPr>
      </p:pic>
    </p:spTree>
    <p:extLst>
      <p:ext uri="{BB962C8B-B14F-4D97-AF65-F5344CB8AC3E}">
        <p14:creationId xmlns:p14="http://schemas.microsoft.com/office/powerpoint/2010/main" val="32485221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6B2B167-8BF4-072B-0A11-84F3E75597EA}"/>
              </a:ext>
            </a:extLst>
          </p:cNvPr>
          <p:cNvSpPr>
            <a:spLocks noGrp="1"/>
          </p:cNvSpPr>
          <p:nvPr>
            <p:ph type="title"/>
          </p:nvPr>
        </p:nvSpPr>
        <p:spPr>
          <a:xfrm>
            <a:off x="538429" y="806905"/>
            <a:ext cx="5062071" cy="1308390"/>
          </a:xfrm>
        </p:spPr>
        <p:txBody>
          <a:bodyPr/>
          <a:lstStyle/>
          <a:p>
            <a:r>
              <a:rPr lang="sv-SE" sz="3200" b="1" dirty="0">
                <a:latin typeface="Arial" panose="020B0604020202020204" pitchFamily="34" charset="0"/>
                <a:cs typeface="Arial" panose="020B0604020202020204" pitchFamily="34" charset="0"/>
              </a:rPr>
              <a:t>Testa med era medarbetare</a:t>
            </a:r>
          </a:p>
        </p:txBody>
      </p:sp>
      <p:sp>
        <p:nvSpPr>
          <p:cNvPr id="7" name="Platshållare för text 6">
            <a:extLst>
              <a:ext uri="{FF2B5EF4-FFF2-40B4-BE49-F238E27FC236}">
                <a16:creationId xmlns:a16="http://schemas.microsoft.com/office/drawing/2014/main" id="{0A1BA5F6-11BD-2DD6-6CAC-2CA806979C14}"/>
              </a:ext>
            </a:extLst>
          </p:cNvPr>
          <p:cNvSpPr>
            <a:spLocks noGrp="1"/>
          </p:cNvSpPr>
          <p:nvPr>
            <p:ph type="body" sz="quarter" idx="11"/>
          </p:nvPr>
        </p:nvSpPr>
        <p:spPr>
          <a:xfrm>
            <a:off x="538430" y="2115295"/>
            <a:ext cx="5062071" cy="2876550"/>
          </a:xfrm>
        </p:spPr>
        <p:txBody>
          <a:bodyPr/>
          <a:lstStyle/>
          <a:p>
            <a:pPr marL="457200" indent="-457200">
              <a:lnSpc>
                <a:spcPct val="150000"/>
              </a:lnSpc>
              <a:buFont typeface="Arial" panose="020B0604020202020204" pitchFamily="34" charset="0"/>
              <a:buChar char="•"/>
            </a:pPr>
            <a:r>
              <a:rPr lang="sv-SE" sz="2000" dirty="0">
                <a:latin typeface="Arial" panose="020B0604020202020204" pitchFamily="34" charset="0"/>
                <a:cs typeface="Arial" panose="020B0604020202020204" pitchFamily="34" charset="0"/>
              </a:rPr>
              <a:t>Olika faser, med varierad design och prototyper </a:t>
            </a:r>
          </a:p>
          <a:p>
            <a:pPr marL="457200" indent="-457200">
              <a:lnSpc>
                <a:spcPct val="150000"/>
              </a:lnSpc>
              <a:buFont typeface="Arial" panose="020B0604020202020204" pitchFamily="34" charset="0"/>
              <a:buChar char="•"/>
            </a:pPr>
            <a:r>
              <a:rPr lang="sv-SE" sz="2000" dirty="0">
                <a:latin typeface="Arial" panose="020B0604020202020204" pitchFamily="34" charset="0"/>
                <a:cs typeface="Arial" panose="020B0604020202020204" pitchFamily="34" charset="0"/>
              </a:rPr>
              <a:t>Varierad deltagargrupp</a:t>
            </a:r>
          </a:p>
          <a:p>
            <a:pPr marL="457200" indent="-457200">
              <a:lnSpc>
                <a:spcPct val="150000"/>
              </a:lnSpc>
              <a:buFont typeface="Arial" panose="020B0604020202020204" pitchFamily="34" charset="0"/>
              <a:buChar char="•"/>
            </a:pPr>
            <a:r>
              <a:rPr lang="sv-SE" sz="2000" dirty="0">
                <a:latin typeface="Arial" panose="020B0604020202020204" pitchFamily="34" charset="0"/>
                <a:cs typeface="Arial" panose="020B0604020202020204" pitchFamily="34" charset="0"/>
              </a:rPr>
              <a:t>Behöver inte vara krångligt och tidskrävande</a:t>
            </a:r>
          </a:p>
        </p:txBody>
      </p:sp>
      <p:pic>
        <p:nvPicPr>
          <p:cNvPr id="10" name="Platshållare för bild 9" descr="En liten mus med VR-glasögon trycker på ett tangentbord, arrangerat foto.&#10;">
            <a:extLst>
              <a:ext uri="{FF2B5EF4-FFF2-40B4-BE49-F238E27FC236}">
                <a16:creationId xmlns:a16="http://schemas.microsoft.com/office/drawing/2014/main" id="{562DDA26-6D62-4FE5-D17A-7996D29DDFC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166562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89B92E9-926A-D83B-F790-439C326EF96A}"/>
              </a:ext>
            </a:extLst>
          </p:cNvPr>
          <p:cNvSpPr>
            <a:spLocks noGrp="1"/>
          </p:cNvSpPr>
          <p:nvPr>
            <p:ph type="title"/>
          </p:nvPr>
        </p:nvSpPr>
        <p:spPr>
          <a:xfrm>
            <a:off x="3412556" y="3069374"/>
            <a:ext cx="6997699" cy="949866"/>
          </a:xfrm>
        </p:spPr>
        <p:txBody>
          <a:bodyPr/>
          <a:lstStyle/>
          <a:p>
            <a:r>
              <a:rPr lang="sv-SE" sz="5400" dirty="0">
                <a:latin typeface="Arial" panose="020B0604020202020204" pitchFamily="34" charset="0"/>
                <a:cs typeface="Arial" panose="020B0604020202020204" pitchFamily="34" charset="0"/>
              </a:rPr>
              <a:t>Frågor?</a:t>
            </a:r>
          </a:p>
        </p:txBody>
      </p:sp>
      <p:sp>
        <p:nvSpPr>
          <p:cNvPr id="7" name="Platshållare för text 6">
            <a:extLst>
              <a:ext uri="{FF2B5EF4-FFF2-40B4-BE49-F238E27FC236}">
                <a16:creationId xmlns:a16="http://schemas.microsoft.com/office/drawing/2014/main" id="{DF353A79-6A4A-71B6-85C5-9BDB5F4039F3}"/>
              </a:ext>
            </a:extLst>
          </p:cNvPr>
          <p:cNvSpPr>
            <a:spLocks noGrp="1"/>
          </p:cNvSpPr>
          <p:nvPr>
            <p:ph type="body" sz="quarter" idx="14"/>
          </p:nvPr>
        </p:nvSpPr>
        <p:spPr>
          <a:xfrm>
            <a:off x="7394045" y="5201709"/>
            <a:ext cx="3016210" cy="380480"/>
          </a:xfrm>
        </p:spPr>
        <p:txBody>
          <a:bodyPr/>
          <a:lstStyle/>
          <a:p>
            <a:r>
              <a:rPr lang="sv-SE" u="sng"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sandra.eriksson@useit.se</a:t>
            </a:r>
            <a:endParaRPr lang="sv-SE" u="sng" dirty="0">
              <a:latin typeface="Arial" panose="020B0604020202020204" pitchFamily="34" charset="0"/>
              <a:cs typeface="Arial" panose="020B0604020202020204" pitchFamily="34" charset="0"/>
            </a:endParaRPr>
          </a:p>
        </p:txBody>
      </p:sp>
      <p:sp>
        <p:nvSpPr>
          <p:cNvPr id="8" name="Platshållare för text 7">
            <a:extLst>
              <a:ext uri="{FF2B5EF4-FFF2-40B4-BE49-F238E27FC236}">
                <a16:creationId xmlns:a16="http://schemas.microsoft.com/office/drawing/2014/main" id="{00CADF2E-3238-9CC5-AECC-0E18AC7632F5}"/>
              </a:ext>
            </a:extLst>
          </p:cNvPr>
          <p:cNvSpPr>
            <a:spLocks noGrp="1"/>
          </p:cNvSpPr>
          <p:nvPr>
            <p:ph type="body" sz="quarter" idx="15"/>
          </p:nvPr>
        </p:nvSpPr>
        <p:spPr>
          <a:xfrm>
            <a:off x="8293329" y="4730524"/>
            <a:ext cx="2116926" cy="380480"/>
          </a:xfrm>
        </p:spPr>
        <p:txBody>
          <a:bodyPr/>
          <a:lstStyle/>
          <a:p>
            <a:r>
              <a:rPr lang="sv-SE" dirty="0">
                <a:latin typeface="Arial" panose="020B0604020202020204" pitchFamily="34" charset="0"/>
                <a:cs typeface="Arial" panose="020B0604020202020204" pitchFamily="34" charset="0"/>
              </a:rPr>
              <a:t>Sandra Eriksson</a:t>
            </a:r>
          </a:p>
        </p:txBody>
      </p:sp>
    </p:spTree>
    <p:extLst>
      <p:ext uri="{BB962C8B-B14F-4D97-AF65-F5344CB8AC3E}">
        <p14:creationId xmlns:p14="http://schemas.microsoft.com/office/powerpoint/2010/main" val="36766723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659B65E-6361-BFA6-8393-B844F24B1F04}"/>
              </a:ext>
            </a:extLst>
          </p:cNvPr>
          <p:cNvSpPr>
            <a:spLocks noGrp="1"/>
          </p:cNvSpPr>
          <p:nvPr>
            <p:ph type="title"/>
          </p:nvPr>
        </p:nvSpPr>
        <p:spPr>
          <a:xfrm>
            <a:off x="870331" y="1088027"/>
            <a:ext cx="3932743" cy="2277547"/>
          </a:xfrm>
        </p:spPr>
        <p:txBody>
          <a:bodyPr/>
          <a:lstStyle/>
          <a:p>
            <a:r>
              <a:rPr lang="sv-SE" dirty="0">
                <a:latin typeface="Poppins Medium" pitchFamily="2" charset="77"/>
                <a:cs typeface="Poppins Medium" pitchFamily="2" charset="77"/>
              </a:rPr>
              <a:t>Tack!</a:t>
            </a:r>
            <a:br>
              <a:rPr lang="sv-SE" dirty="0">
                <a:latin typeface="Poppins Medium" pitchFamily="2" charset="77"/>
                <a:cs typeface="Poppins Medium" pitchFamily="2" charset="77"/>
              </a:rPr>
            </a:br>
            <a:br>
              <a:rPr lang="sv-SE" dirty="0">
                <a:latin typeface="Poppins Medium" pitchFamily="2" charset="77"/>
                <a:cs typeface="Poppins Medium" pitchFamily="2" charset="77"/>
              </a:rPr>
            </a:br>
            <a:r>
              <a:rPr lang="sv-SE" dirty="0">
                <a:latin typeface="Poppins Medium" pitchFamily="2" charset="77"/>
                <a:cs typeface="Poppins Medium" pitchFamily="2" charset="77"/>
              </a:rPr>
              <a:t>Följ oss gärna på Linkedin!</a:t>
            </a:r>
          </a:p>
        </p:txBody>
      </p:sp>
      <p:pic>
        <p:nvPicPr>
          <p:cNvPr id="10" name="Platshållare för bild 9">
            <a:extLst>
              <a:ext uri="{FF2B5EF4-FFF2-40B4-BE49-F238E27FC236}">
                <a16:creationId xmlns:a16="http://schemas.microsoft.com/office/drawing/2014/main" id="{76DFE4B9-18FB-E8AF-63FB-122CD582804A}"/>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4991576" y="676484"/>
            <a:ext cx="4794704" cy="5505031"/>
          </a:xfrm>
        </p:spPr>
      </p:pic>
    </p:spTree>
    <p:extLst>
      <p:ext uri="{BB962C8B-B14F-4D97-AF65-F5344CB8AC3E}">
        <p14:creationId xmlns:p14="http://schemas.microsoft.com/office/powerpoint/2010/main" val="1690592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BF3A4471-F522-6849-BDD5-7DAA8D266A38}"/>
              </a:ext>
            </a:extLst>
          </p:cNvPr>
          <p:cNvSpPr>
            <a:spLocks noGrp="1"/>
          </p:cNvSpPr>
          <p:nvPr>
            <p:ph type="title"/>
          </p:nvPr>
        </p:nvSpPr>
        <p:spPr>
          <a:xfrm>
            <a:off x="0" y="-932539"/>
            <a:ext cx="9530859" cy="932539"/>
          </a:xfrm>
        </p:spPr>
        <p:txBody>
          <a:bodyPr/>
          <a:lstStyle/>
          <a:p>
            <a:r>
              <a:rPr lang="sv-SE" b="1" dirty="0">
                <a:solidFill>
                  <a:schemeClr val="bg1"/>
                </a:solidFill>
                <a:latin typeface="Arial" panose="020B0604020202020204" pitchFamily="34" charset="0"/>
                <a:cs typeface="Arial" panose="020B0604020202020204" pitchFamily="34" charset="0"/>
              </a:rPr>
              <a:t>Exempel på text mot bakgrund</a:t>
            </a:r>
          </a:p>
        </p:txBody>
      </p:sp>
      <p:sp>
        <p:nvSpPr>
          <p:cNvPr id="2" name="textruta 1">
            <a:extLst>
              <a:ext uri="{FF2B5EF4-FFF2-40B4-BE49-F238E27FC236}">
                <a16:creationId xmlns:a16="http://schemas.microsoft.com/office/drawing/2014/main" id="{D82CE4D0-0E70-DB49-866A-597AF06DC05E}"/>
              </a:ext>
            </a:extLst>
          </p:cNvPr>
          <p:cNvSpPr txBox="1"/>
          <p:nvPr/>
        </p:nvSpPr>
        <p:spPr>
          <a:xfrm>
            <a:off x="0" y="0"/>
            <a:ext cx="12192000" cy="2284800"/>
          </a:xfrm>
          <a:prstGeom prst="rect">
            <a:avLst/>
          </a:prstGeom>
          <a:solidFill>
            <a:schemeClr val="accent2">
              <a:lumMod val="50000"/>
            </a:schemeClr>
          </a:solidFill>
        </p:spPr>
        <p:txBody>
          <a:bodyPr wrap="square" lIns="816000" rIns="480000" rtlCol="0" anchor="ctr">
            <a:noAutofit/>
          </a:bodyPr>
          <a:lstStyle/>
          <a:p>
            <a:pPr defTabSz="1219170">
              <a:defRPr/>
            </a:pPr>
            <a:r>
              <a:rPr lang="sv-SE" sz="4400">
                <a:solidFill>
                  <a:prstClr val="white"/>
                </a:solidFill>
                <a:latin typeface="Arial" panose="020B0604020202020204" pitchFamily="34" charset="0"/>
                <a:cs typeface="Arial" panose="020B0604020202020204" pitchFamily="34" charset="0"/>
              </a:rPr>
              <a:t>Texten har mycket bra kontrast.</a:t>
            </a:r>
          </a:p>
        </p:txBody>
      </p:sp>
      <p:sp>
        <p:nvSpPr>
          <p:cNvPr id="3" name="textruta 2">
            <a:extLst>
              <a:ext uri="{FF2B5EF4-FFF2-40B4-BE49-F238E27FC236}">
                <a16:creationId xmlns:a16="http://schemas.microsoft.com/office/drawing/2014/main" id="{F1DAE289-F001-7448-BD62-5B86BA10ABD4}"/>
              </a:ext>
            </a:extLst>
          </p:cNvPr>
          <p:cNvSpPr txBox="1"/>
          <p:nvPr/>
        </p:nvSpPr>
        <p:spPr>
          <a:xfrm>
            <a:off x="0" y="2274388"/>
            <a:ext cx="12192000" cy="2284800"/>
          </a:xfrm>
          <a:prstGeom prst="rect">
            <a:avLst/>
          </a:prstGeom>
          <a:solidFill>
            <a:srgbClr val="C5434F"/>
          </a:solidFill>
        </p:spPr>
        <p:txBody>
          <a:bodyPr wrap="square" lIns="816000" rIns="480000" rtlCol="0" anchor="ctr">
            <a:noAutofit/>
          </a:bodyPr>
          <a:lstStyle/>
          <a:p>
            <a:pPr defTabSz="1219170">
              <a:defRPr/>
            </a:pPr>
            <a:r>
              <a:rPr lang="sv-SE" sz="4400" dirty="0">
                <a:solidFill>
                  <a:prstClr val="white"/>
                </a:solidFill>
                <a:latin typeface="Arial" panose="020B0604020202020204" pitchFamily="34" charset="0"/>
                <a:cs typeface="Arial" panose="020B0604020202020204" pitchFamily="34" charset="0"/>
              </a:rPr>
              <a:t>Texten har helt ok kontrast.</a:t>
            </a:r>
          </a:p>
        </p:txBody>
      </p:sp>
      <p:sp>
        <p:nvSpPr>
          <p:cNvPr id="4" name="textruta 3">
            <a:extLst>
              <a:ext uri="{FF2B5EF4-FFF2-40B4-BE49-F238E27FC236}">
                <a16:creationId xmlns:a16="http://schemas.microsoft.com/office/drawing/2014/main" id="{A20EEC4E-A545-5A48-8F7C-57A254C8D907}"/>
              </a:ext>
              <a:ext uri="{C183D7F6-B498-43B3-948B-1728B52AA6E4}">
                <adec:decorative xmlns:adec="http://schemas.microsoft.com/office/drawing/2017/decorative" val="1"/>
              </a:ext>
            </a:extLst>
          </p:cNvPr>
          <p:cNvSpPr txBox="1"/>
          <p:nvPr/>
        </p:nvSpPr>
        <p:spPr>
          <a:xfrm>
            <a:off x="0" y="4559189"/>
            <a:ext cx="12192000" cy="2331545"/>
          </a:xfrm>
          <a:prstGeom prst="rect">
            <a:avLst/>
          </a:prstGeom>
          <a:solidFill>
            <a:schemeClr val="accent2">
              <a:lumMod val="40000"/>
              <a:lumOff val="60000"/>
            </a:schemeClr>
          </a:solidFill>
        </p:spPr>
        <p:txBody>
          <a:bodyPr wrap="square" lIns="816000" rIns="480000" rtlCol="0" anchor="ctr">
            <a:noAutofit/>
          </a:bodyPr>
          <a:lstStyle/>
          <a:p>
            <a:pPr defTabSz="1219170">
              <a:defRPr/>
            </a:pPr>
            <a:r>
              <a:rPr lang="sv-SE" sz="4400" dirty="0">
                <a:solidFill>
                  <a:prstClr val="white"/>
                </a:solidFill>
                <a:latin typeface="Arial" panose="020B0604020202020204" pitchFamily="34" charset="0"/>
                <a:cs typeface="Arial" panose="020B0604020202020204" pitchFamily="34" charset="0"/>
              </a:rPr>
              <a:t>Texten har dålig kontrast.</a:t>
            </a:r>
          </a:p>
        </p:txBody>
      </p:sp>
    </p:spTree>
    <p:extLst>
      <p:ext uri="{BB962C8B-B14F-4D97-AF65-F5344CB8AC3E}">
        <p14:creationId xmlns:p14="http://schemas.microsoft.com/office/powerpoint/2010/main" val="1347722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BF3A4471-F522-6849-BDD5-7DAA8D266A38}"/>
              </a:ext>
            </a:extLst>
          </p:cNvPr>
          <p:cNvSpPr>
            <a:spLocks noGrp="1"/>
          </p:cNvSpPr>
          <p:nvPr>
            <p:ph type="title"/>
          </p:nvPr>
        </p:nvSpPr>
        <p:spPr>
          <a:xfrm>
            <a:off x="0" y="-942951"/>
            <a:ext cx="9530859" cy="932539"/>
          </a:xfrm>
        </p:spPr>
        <p:txBody>
          <a:bodyPr/>
          <a:lstStyle/>
          <a:p>
            <a:r>
              <a:rPr lang="sv-SE" b="1" dirty="0">
                <a:solidFill>
                  <a:schemeClr val="bg1"/>
                </a:solidFill>
                <a:latin typeface="Arial" panose="020B0604020202020204" pitchFamily="34" charset="0"/>
                <a:cs typeface="Arial" panose="020B0604020202020204" pitchFamily="34" charset="0"/>
              </a:rPr>
              <a:t>Exempel på kontrastvärden</a:t>
            </a:r>
          </a:p>
        </p:txBody>
      </p:sp>
      <p:sp>
        <p:nvSpPr>
          <p:cNvPr id="2" name="textruta 1">
            <a:extLst>
              <a:ext uri="{FF2B5EF4-FFF2-40B4-BE49-F238E27FC236}">
                <a16:creationId xmlns:a16="http://schemas.microsoft.com/office/drawing/2014/main" id="{D82CE4D0-0E70-DB49-866A-597AF06DC05E}"/>
              </a:ext>
              <a:ext uri="{C183D7F6-B498-43B3-948B-1728B52AA6E4}">
                <adec:decorative xmlns:adec="http://schemas.microsoft.com/office/drawing/2017/decorative" val="0"/>
              </a:ext>
            </a:extLst>
          </p:cNvPr>
          <p:cNvSpPr txBox="1"/>
          <p:nvPr/>
        </p:nvSpPr>
        <p:spPr>
          <a:xfrm>
            <a:off x="0" y="0"/>
            <a:ext cx="12192000" cy="2284800"/>
          </a:xfrm>
          <a:prstGeom prst="rect">
            <a:avLst/>
          </a:prstGeom>
          <a:solidFill>
            <a:schemeClr val="accent2">
              <a:lumMod val="50000"/>
            </a:schemeClr>
          </a:solidFill>
        </p:spPr>
        <p:txBody>
          <a:bodyPr wrap="square" lIns="2544000" rIns="480000" rtlCol="0" anchor="ctr">
            <a:noAutofit/>
          </a:bodyPr>
          <a:lstStyle/>
          <a:p>
            <a:pPr defTabSz="1219170">
              <a:defRPr/>
            </a:pPr>
            <a:r>
              <a:rPr lang="sv-SE" sz="4400" dirty="0">
                <a:solidFill>
                  <a:prstClr val="white"/>
                </a:solidFill>
                <a:latin typeface="Arial" panose="020B0604020202020204" pitchFamily="34" charset="0"/>
                <a:cs typeface="Arial" panose="020B0604020202020204" pitchFamily="34" charset="0"/>
              </a:rPr>
              <a:t>12,2:1</a:t>
            </a:r>
          </a:p>
        </p:txBody>
      </p:sp>
      <p:sp>
        <p:nvSpPr>
          <p:cNvPr id="3" name="textruta 2">
            <a:extLst>
              <a:ext uri="{FF2B5EF4-FFF2-40B4-BE49-F238E27FC236}">
                <a16:creationId xmlns:a16="http://schemas.microsoft.com/office/drawing/2014/main" id="{F1DAE289-F001-7448-BD62-5B86BA10ABD4}"/>
              </a:ext>
              <a:ext uri="{C183D7F6-B498-43B3-948B-1728B52AA6E4}">
                <adec:decorative xmlns:adec="http://schemas.microsoft.com/office/drawing/2017/decorative" val="0"/>
              </a:ext>
            </a:extLst>
          </p:cNvPr>
          <p:cNvSpPr txBox="1"/>
          <p:nvPr/>
        </p:nvSpPr>
        <p:spPr>
          <a:xfrm>
            <a:off x="0" y="2274388"/>
            <a:ext cx="12192000" cy="2284800"/>
          </a:xfrm>
          <a:prstGeom prst="rect">
            <a:avLst/>
          </a:prstGeom>
          <a:solidFill>
            <a:srgbClr val="BE4350"/>
          </a:solidFill>
        </p:spPr>
        <p:txBody>
          <a:bodyPr wrap="square" lIns="2544000" rIns="480000" rtlCol="0" anchor="ctr">
            <a:noAutofit/>
          </a:bodyPr>
          <a:lstStyle/>
          <a:p>
            <a:pPr defTabSz="1219170">
              <a:defRPr/>
            </a:pPr>
            <a:r>
              <a:rPr lang="sv-SE" sz="4400" dirty="0">
                <a:solidFill>
                  <a:prstClr val="white"/>
                </a:solidFill>
                <a:latin typeface="Arial" panose="020B0604020202020204" pitchFamily="34" charset="0"/>
                <a:cs typeface="Arial" panose="020B0604020202020204" pitchFamily="34" charset="0"/>
              </a:rPr>
              <a:t>5,1:1</a:t>
            </a:r>
          </a:p>
        </p:txBody>
      </p:sp>
      <p:sp>
        <p:nvSpPr>
          <p:cNvPr id="4" name="textruta 3">
            <a:extLst>
              <a:ext uri="{FF2B5EF4-FFF2-40B4-BE49-F238E27FC236}">
                <a16:creationId xmlns:a16="http://schemas.microsoft.com/office/drawing/2014/main" id="{A20EEC4E-A545-5A48-8F7C-57A254C8D907}"/>
              </a:ext>
              <a:ext uri="{C183D7F6-B498-43B3-948B-1728B52AA6E4}">
                <adec:decorative xmlns:adec="http://schemas.microsoft.com/office/drawing/2017/decorative" val="0"/>
              </a:ext>
            </a:extLst>
          </p:cNvPr>
          <p:cNvSpPr txBox="1"/>
          <p:nvPr/>
        </p:nvSpPr>
        <p:spPr>
          <a:xfrm>
            <a:off x="0" y="4559189"/>
            <a:ext cx="12192000" cy="2331545"/>
          </a:xfrm>
          <a:prstGeom prst="rect">
            <a:avLst/>
          </a:prstGeom>
          <a:solidFill>
            <a:schemeClr val="accent2">
              <a:lumMod val="40000"/>
              <a:lumOff val="60000"/>
            </a:schemeClr>
          </a:solidFill>
        </p:spPr>
        <p:txBody>
          <a:bodyPr wrap="square" lIns="2544000" rIns="480000" rtlCol="0" anchor="ctr">
            <a:noAutofit/>
          </a:bodyPr>
          <a:lstStyle/>
          <a:p>
            <a:pPr defTabSz="1219170">
              <a:defRPr/>
            </a:pPr>
            <a:r>
              <a:rPr lang="sv-SE" sz="4400" dirty="0">
                <a:solidFill>
                  <a:prstClr val="white"/>
                </a:solidFill>
                <a:latin typeface="Arial" panose="020B0604020202020204" pitchFamily="34" charset="0"/>
                <a:cs typeface="Arial" panose="020B0604020202020204" pitchFamily="34" charset="0"/>
              </a:rPr>
              <a:t>1,8:1</a:t>
            </a:r>
          </a:p>
        </p:txBody>
      </p:sp>
      <p:pic>
        <p:nvPicPr>
          <p:cNvPr id="10" name="Bild 9">
            <a:extLst>
              <a:ext uri="{FF2B5EF4-FFF2-40B4-BE49-F238E27FC236}">
                <a16:creationId xmlns:a16="http://schemas.microsoft.com/office/drawing/2014/main" id="{8F415556-359B-63CC-71F1-9AC3CA64104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371" y="679994"/>
            <a:ext cx="914400" cy="914400"/>
          </a:xfrm>
          <a:prstGeom prst="rect">
            <a:avLst/>
          </a:prstGeom>
        </p:spPr>
      </p:pic>
      <p:pic>
        <p:nvPicPr>
          <p:cNvPr id="11" name="Bild 10">
            <a:extLst>
              <a:ext uri="{FF2B5EF4-FFF2-40B4-BE49-F238E27FC236}">
                <a16:creationId xmlns:a16="http://schemas.microsoft.com/office/drawing/2014/main" id="{EB5028E3-302C-A9DD-61B2-CEC906E3A48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371" y="2954382"/>
            <a:ext cx="914400" cy="914400"/>
          </a:xfrm>
          <a:prstGeom prst="rect">
            <a:avLst/>
          </a:prstGeom>
        </p:spPr>
      </p:pic>
      <p:pic>
        <p:nvPicPr>
          <p:cNvPr id="13" name="Bild 12">
            <a:extLst>
              <a:ext uri="{FF2B5EF4-FFF2-40B4-BE49-F238E27FC236}">
                <a16:creationId xmlns:a16="http://schemas.microsoft.com/office/drawing/2014/main" id="{93E61A86-F8D8-2715-5F95-CAE31056C58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3371" y="5267761"/>
            <a:ext cx="914400" cy="914400"/>
          </a:xfrm>
          <a:prstGeom prst="rect">
            <a:avLst/>
          </a:prstGeom>
        </p:spPr>
      </p:pic>
    </p:spTree>
    <p:extLst>
      <p:ext uri="{BB962C8B-B14F-4D97-AF65-F5344CB8AC3E}">
        <p14:creationId xmlns:p14="http://schemas.microsoft.com/office/powerpoint/2010/main" val="334151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6313F58-7BC5-CE4B-9ABE-D6C4C1DCB571}"/>
              </a:ext>
            </a:extLst>
          </p:cNvPr>
          <p:cNvSpPr>
            <a:spLocks noGrp="1"/>
          </p:cNvSpPr>
          <p:nvPr>
            <p:ph type="title" idx="4294967295"/>
          </p:nvPr>
        </p:nvSpPr>
        <p:spPr>
          <a:xfrm>
            <a:off x="0" y="-932539"/>
            <a:ext cx="9530859" cy="932539"/>
          </a:xfrm>
        </p:spPr>
        <p:txBody>
          <a:bodyPr/>
          <a:lstStyle/>
          <a:p>
            <a:r>
              <a:rPr lang="sv-SE" b="1" dirty="0">
                <a:latin typeface="Arial" panose="020B0604020202020204" pitchFamily="34" charset="0"/>
                <a:cs typeface="Arial" panose="020B0604020202020204" pitchFamily="34" charset="0"/>
              </a:rPr>
              <a:t>Vilken kontrast behövs</a:t>
            </a:r>
          </a:p>
        </p:txBody>
      </p:sp>
      <p:graphicFrame>
        <p:nvGraphicFramePr>
          <p:cNvPr id="2" name="Tabell 2">
            <a:extLst>
              <a:ext uri="{FF2B5EF4-FFF2-40B4-BE49-F238E27FC236}">
                <a16:creationId xmlns:a16="http://schemas.microsoft.com/office/drawing/2014/main" id="{013600E1-25DE-0D4D-95EC-1A466FA364EF}"/>
              </a:ext>
            </a:extLst>
          </p:cNvPr>
          <p:cNvGraphicFramePr>
            <a:graphicFrameLocks noGrp="1"/>
          </p:cNvGraphicFramePr>
          <p:nvPr>
            <p:extLst>
              <p:ext uri="{D42A27DB-BD31-4B8C-83A1-F6EECF244321}">
                <p14:modId xmlns:p14="http://schemas.microsoft.com/office/powerpoint/2010/main" val="3239648601"/>
              </p:ext>
            </p:extLst>
          </p:nvPr>
        </p:nvGraphicFramePr>
        <p:xfrm>
          <a:off x="953912" y="1772848"/>
          <a:ext cx="10284176" cy="3312303"/>
        </p:xfrm>
        <a:graphic>
          <a:graphicData uri="http://schemas.openxmlformats.org/drawingml/2006/table">
            <a:tbl>
              <a:tblPr firstRow="1" firstCol="1" bandRow="1">
                <a:tableStyleId>{5C22544A-7EE6-4342-B048-85BDC9FD1C3A}</a:tableStyleId>
              </a:tblPr>
              <a:tblGrid>
                <a:gridCol w="2571044">
                  <a:extLst>
                    <a:ext uri="{9D8B030D-6E8A-4147-A177-3AD203B41FA5}">
                      <a16:colId xmlns:a16="http://schemas.microsoft.com/office/drawing/2014/main" val="2542552320"/>
                    </a:ext>
                  </a:extLst>
                </a:gridCol>
                <a:gridCol w="2571044">
                  <a:extLst>
                    <a:ext uri="{9D8B030D-6E8A-4147-A177-3AD203B41FA5}">
                      <a16:colId xmlns:a16="http://schemas.microsoft.com/office/drawing/2014/main" val="4039879070"/>
                    </a:ext>
                  </a:extLst>
                </a:gridCol>
                <a:gridCol w="2571044">
                  <a:extLst>
                    <a:ext uri="{9D8B030D-6E8A-4147-A177-3AD203B41FA5}">
                      <a16:colId xmlns:a16="http://schemas.microsoft.com/office/drawing/2014/main" val="3257758348"/>
                    </a:ext>
                  </a:extLst>
                </a:gridCol>
                <a:gridCol w="2571044">
                  <a:extLst>
                    <a:ext uri="{9D8B030D-6E8A-4147-A177-3AD203B41FA5}">
                      <a16:colId xmlns:a16="http://schemas.microsoft.com/office/drawing/2014/main" val="1160068107"/>
                    </a:ext>
                  </a:extLst>
                </a:gridCol>
              </a:tblGrid>
              <a:tr h="1709280">
                <a:tc>
                  <a:txBody>
                    <a:bodyPr/>
                    <a:lstStyle/>
                    <a:p>
                      <a:pPr algn="r"/>
                      <a:r>
                        <a:rPr lang="sv-SE" sz="2400" dirty="0">
                          <a:solidFill>
                            <a:schemeClr val="tx1"/>
                          </a:solidFill>
                          <a:latin typeface="Arial" panose="020B0604020202020204" pitchFamily="34" charset="0"/>
                          <a:cs typeface="Arial" panose="020B0604020202020204" pitchFamily="34" charset="0"/>
                        </a:rPr>
                        <a:t>Kontrastvärde</a:t>
                      </a:r>
                    </a:p>
                  </a:txBody>
                  <a:tcPr marL="121920" marR="121920" marT="60960" marB="60960">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r>
                        <a:rPr lang="sv-SE" sz="2400" dirty="0">
                          <a:solidFill>
                            <a:schemeClr val="tx1"/>
                          </a:solidFill>
                          <a:latin typeface="Arial" panose="020B0604020202020204" pitchFamily="34" charset="0"/>
                          <a:cs typeface="Arial" panose="020B0604020202020204" pitchFamily="34" charset="0"/>
                        </a:rPr>
                        <a:t>Liten text</a:t>
                      </a:r>
                      <a:br>
                        <a:rPr lang="sv-SE" sz="2400" dirty="0">
                          <a:solidFill>
                            <a:schemeClr val="tx1"/>
                          </a:solidFill>
                          <a:latin typeface="Arial" panose="020B0604020202020204" pitchFamily="34" charset="0"/>
                          <a:cs typeface="Arial" panose="020B0604020202020204" pitchFamily="34" charset="0"/>
                        </a:rPr>
                      </a:br>
                      <a:r>
                        <a:rPr lang="sv-SE" sz="1600" b="0" dirty="0">
                          <a:solidFill>
                            <a:schemeClr val="tx1"/>
                          </a:solidFill>
                          <a:latin typeface="Arial" panose="020B0604020202020204" pitchFamily="34" charset="0"/>
                          <a:cs typeface="Arial" panose="020B0604020202020204" pitchFamily="34" charset="0"/>
                        </a:rPr>
                        <a:t>24 pixlar eller mindre</a:t>
                      </a:r>
                      <a:br>
                        <a:rPr lang="sv-SE" sz="1600" b="0" dirty="0">
                          <a:solidFill>
                            <a:schemeClr val="tx1"/>
                          </a:solidFill>
                          <a:latin typeface="Arial" panose="020B0604020202020204" pitchFamily="34" charset="0"/>
                          <a:cs typeface="Arial" panose="020B0604020202020204" pitchFamily="34" charset="0"/>
                        </a:rPr>
                      </a:br>
                      <a:r>
                        <a:rPr lang="sv-SE" sz="1600" b="0" dirty="0">
                          <a:solidFill>
                            <a:schemeClr val="tx1"/>
                          </a:solidFill>
                          <a:latin typeface="Arial" panose="020B0604020202020204" pitchFamily="34" charset="0"/>
                          <a:cs typeface="Arial" panose="020B0604020202020204" pitchFamily="34" charset="0"/>
                        </a:rPr>
                        <a:t>eller 18,5 pixlar eller mindre samt </a:t>
                      </a:r>
                      <a:r>
                        <a:rPr lang="sv-SE" sz="1600" b="1" dirty="0">
                          <a:solidFill>
                            <a:schemeClr val="tx1"/>
                          </a:solidFill>
                          <a:latin typeface="Arial" panose="020B0604020202020204" pitchFamily="34" charset="0"/>
                          <a:cs typeface="Arial" panose="020B0604020202020204" pitchFamily="34" charset="0"/>
                        </a:rPr>
                        <a:t>fetstil</a:t>
                      </a:r>
                      <a:endParaRPr lang="sv-SE" sz="2400" b="1" dirty="0">
                        <a:solidFill>
                          <a:schemeClr val="tx1"/>
                        </a:solidFill>
                        <a:latin typeface="Arial" panose="020B0604020202020204" pitchFamily="34" charset="0"/>
                        <a:cs typeface="Arial" panose="020B0604020202020204" pitchFamily="34" charset="0"/>
                      </a:endParaRPr>
                    </a:p>
                  </a:txBody>
                  <a:tcPr marL="121920" marR="121920" marT="60960" marB="6096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400" dirty="0">
                          <a:solidFill>
                            <a:schemeClr val="tx1"/>
                          </a:solidFill>
                          <a:latin typeface="Arial" panose="020B0604020202020204" pitchFamily="34" charset="0"/>
                          <a:cs typeface="Arial" panose="020B0604020202020204" pitchFamily="34" charset="0"/>
                        </a:rPr>
                        <a:t>Större text</a:t>
                      </a:r>
                      <a:br>
                        <a:rPr lang="sv-SE" sz="2400" dirty="0">
                          <a:solidFill>
                            <a:schemeClr val="tx1"/>
                          </a:solidFill>
                          <a:latin typeface="Arial" panose="020B0604020202020204" pitchFamily="34" charset="0"/>
                          <a:cs typeface="Arial" panose="020B0604020202020204" pitchFamily="34" charset="0"/>
                        </a:rPr>
                      </a:br>
                      <a:r>
                        <a:rPr lang="sv-SE" sz="1600" b="0" dirty="0">
                          <a:solidFill>
                            <a:schemeClr val="tx1"/>
                          </a:solidFill>
                          <a:latin typeface="Arial" panose="020B0604020202020204" pitchFamily="34" charset="0"/>
                          <a:cs typeface="Arial" panose="020B0604020202020204" pitchFamily="34" charset="0"/>
                        </a:rPr>
                        <a:t>Större än 24 pixlar </a:t>
                      </a:r>
                      <a:br>
                        <a:rPr lang="sv-SE" sz="1600" b="0" dirty="0">
                          <a:solidFill>
                            <a:schemeClr val="tx1"/>
                          </a:solidFill>
                          <a:latin typeface="Arial" panose="020B0604020202020204" pitchFamily="34" charset="0"/>
                          <a:cs typeface="Arial" panose="020B0604020202020204" pitchFamily="34" charset="0"/>
                        </a:rPr>
                      </a:br>
                      <a:r>
                        <a:rPr lang="sv-SE" sz="1600" b="0" dirty="0">
                          <a:solidFill>
                            <a:schemeClr val="tx1"/>
                          </a:solidFill>
                          <a:latin typeface="Arial" panose="020B0604020202020204" pitchFamily="34" charset="0"/>
                          <a:cs typeface="Arial" panose="020B0604020202020204" pitchFamily="34" charset="0"/>
                        </a:rPr>
                        <a:t>eller större än 18,5 pixlar och </a:t>
                      </a:r>
                      <a:r>
                        <a:rPr lang="sv-SE" sz="1600" b="1" dirty="0">
                          <a:solidFill>
                            <a:schemeClr val="tx1"/>
                          </a:solidFill>
                          <a:latin typeface="Arial" panose="020B0604020202020204" pitchFamily="34" charset="0"/>
                          <a:cs typeface="Arial" panose="020B0604020202020204" pitchFamily="34" charset="0"/>
                        </a:rPr>
                        <a:t>fetstil</a:t>
                      </a:r>
                      <a:endParaRPr lang="sv-SE" sz="1900" b="1" dirty="0">
                        <a:solidFill>
                          <a:schemeClr val="tx1"/>
                        </a:solidFill>
                        <a:latin typeface="Arial" panose="020B0604020202020204" pitchFamily="34" charset="0"/>
                        <a:cs typeface="Arial" panose="020B0604020202020204" pitchFamily="34" charset="0"/>
                      </a:endParaRPr>
                    </a:p>
                  </a:txBody>
                  <a:tcPr marL="121920" marR="121920" marT="60960" marB="6096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r>
                        <a:rPr lang="sv-SE" sz="2400" dirty="0">
                          <a:solidFill>
                            <a:schemeClr val="tx1"/>
                          </a:solidFill>
                          <a:latin typeface="Arial" panose="020B0604020202020204" pitchFamily="34" charset="0"/>
                          <a:cs typeface="Arial" panose="020B0604020202020204" pitchFamily="34" charset="0"/>
                        </a:rPr>
                        <a:t>Icke-text</a:t>
                      </a:r>
                    </a:p>
                    <a:p>
                      <a:r>
                        <a:rPr lang="sv-SE" sz="1600" b="0" dirty="0">
                          <a:solidFill>
                            <a:schemeClr val="tx1"/>
                          </a:solidFill>
                          <a:latin typeface="Arial" panose="020B0604020202020204" pitchFamily="34" charset="0"/>
                          <a:cs typeface="Arial" panose="020B0604020202020204" pitchFamily="34" charset="0"/>
                        </a:rPr>
                        <a:t>Grafiska objekt, klickbara ytor, formulärsfält, diagram och liknande</a:t>
                      </a:r>
                    </a:p>
                  </a:txBody>
                  <a:tcPr marL="121920" marR="121920" marT="60960" marB="60960">
                    <a:lnL w="28575"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8502188"/>
                  </a:ext>
                </a:extLst>
              </a:tr>
              <a:tr h="812800">
                <a:tc>
                  <a:txBody>
                    <a:bodyPr/>
                    <a:lstStyle/>
                    <a:p>
                      <a:pPr algn="r"/>
                      <a:r>
                        <a:rPr lang="sv-SE" sz="2400">
                          <a:solidFill>
                            <a:schemeClr val="tx1"/>
                          </a:solidFill>
                          <a:latin typeface="Arial" panose="020B0604020202020204" pitchFamily="34" charset="0"/>
                          <a:cs typeface="Arial" panose="020B0604020202020204" pitchFamily="34" charset="0"/>
                        </a:rPr>
                        <a:t>3,0:1</a:t>
                      </a:r>
                    </a:p>
                  </a:txBody>
                  <a:tcPr marL="121920" marR="121920" marT="60960" marB="60960" anchor="ctr">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1" algn="l"/>
                      <a:r>
                        <a:rPr lang="sv-SE" sz="2400" dirty="0">
                          <a:latin typeface="Arial" panose="020B0604020202020204" pitchFamily="34" charset="0"/>
                          <a:cs typeface="Arial" panose="020B0604020202020204" pitchFamily="34" charset="0"/>
                        </a:rPr>
                        <a:t>Underkänt</a:t>
                      </a:r>
                    </a:p>
                  </a:txBody>
                  <a:tcPr marL="121920" marR="121920" marT="60960" marB="6096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1" algn="l"/>
                      <a:r>
                        <a:rPr lang="sv-SE" sz="2400">
                          <a:latin typeface="Arial" panose="020B0604020202020204" pitchFamily="34" charset="0"/>
                          <a:cs typeface="Arial" panose="020B0604020202020204" pitchFamily="34" charset="0"/>
                        </a:rPr>
                        <a:t>OK</a:t>
                      </a:r>
                    </a:p>
                  </a:txBody>
                  <a:tcPr marL="121920" marR="121920" marT="60960" marB="6096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1" algn="l"/>
                      <a:r>
                        <a:rPr lang="sv-SE" sz="2400">
                          <a:latin typeface="Arial" panose="020B0604020202020204" pitchFamily="34" charset="0"/>
                          <a:cs typeface="Arial" panose="020B0604020202020204" pitchFamily="34" charset="0"/>
                        </a:rPr>
                        <a:t>OK</a:t>
                      </a:r>
                    </a:p>
                  </a:txBody>
                  <a:tcPr marL="121920" marR="121920" marT="60960" marB="60960" anchor="ctr">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7362911"/>
                  </a:ext>
                </a:extLst>
              </a:tr>
              <a:tr h="79022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v-SE" sz="2400">
                          <a:solidFill>
                            <a:schemeClr val="tx1"/>
                          </a:solidFill>
                          <a:latin typeface="Arial" panose="020B0604020202020204" pitchFamily="34" charset="0"/>
                          <a:cs typeface="Arial" panose="020B0604020202020204" pitchFamily="34" charset="0"/>
                        </a:rPr>
                        <a:t>4,5:1</a:t>
                      </a:r>
                    </a:p>
                  </a:txBody>
                  <a:tcPr marL="121920" marR="121920" marT="60960" marB="60960" anchor="ctr">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lvl="1" algn="l"/>
                      <a:r>
                        <a:rPr lang="sv-SE" sz="2400">
                          <a:solidFill>
                            <a:schemeClr val="tx1"/>
                          </a:solidFill>
                          <a:latin typeface="Arial" panose="020B0604020202020204" pitchFamily="34" charset="0"/>
                          <a:cs typeface="Arial" panose="020B0604020202020204" pitchFamily="34" charset="0"/>
                        </a:rPr>
                        <a:t>OK</a:t>
                      </a:r>
                    </a:p>
                  </a:txBody>
                  <a:tcPr marL="121920" marR="121920" marT="60960" marB="6096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endParaRPr lang="sv-SE" sz="2400">
                        <a:latin typeface="Arial" panose="020B0604020202020204" pitchFamily="34" charset="0"/>
                        <a:cs typeface="Arial" panose="020B0604020202020204" pitchFamily="34" charset="0"/>
                      </a:endParaRPr>
                    </a:p>
                  </a:txBody>
                  <a:tcPr marL="121920" marR="121920" marT="60960" marB="6096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endParaRPr lang="sv-SE" sz="2400" dirty="0">
                        <a:latin typeface="Arial" panose="020B0604020202020204" pitchFamily="34" charset="0"/>
                        <a:cs typeface="Arial" panose="020B0604020202020204" pitchFamily="34" charset="0"/>
                      </a:endParaRPr>
                    </a:p>
                  </a:txBody>
                  <a:tcPr marL="121920" marR="121920" marT="60960" marB="60960" anchor="ctr">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337583002"/>
                  </a:ext>
                </a:extLst>
              </a:tr>
            </a:tbl>
          </a:graphicData>
        </a:graphic>
      </p:graphicFrame>
      <p:pic>
        <p:nvPicPr>
          <p:cNvPr id="11" name="Bildobjekt 10">
            <a:extLst>
              <a:ext uri="{FF2B5EF4-FFF2-40B4-BE49-F238E27FC236}">
                <a16:creationId xmlns:a16="http://schemas.microsoft.com/office/drawing/2014/main" id="{27F2E342-1406-B341-B9A8-9CB2B3DD4EB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16622" y="3685334"/>
            <a:ext cx="388973" cy="388973"/>
          </a:xfrm>
          <a:prstGeom prst="rect">
            <a:avLst/>
          </a:prstGeom>
        </p:spPr>
      </p:pic>
      <p:pic>
        <p:nvPicPr>
          <p:cNvPr id="10" name="Bildobjekt 9">
            <a:extLst>
              <a:ext uri="{FF2B5EF4-FFF2-40B4-BE49-F238E27FC236}">
                <a16:creationId xmlns:a16="http://schemas.microsoft.com/office/drawing/2014/main" id="{17169FDB-A812-9E44-847A-ED66AA7D519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6622" y="4480710"/>
            <a:ext cx="388973" cy="388973"/>
          </a:xfrm>
          <a:prstGeom prst="rect">
            <a:avLst/>
          </a:prstGeom>
        </p:spPr>
      </p:pic>
      <p:pic>
        <p:nvPicPr>
          <p:cNvPr id="9" name="Bildobjekt 8">
            <a:extLst>
              <a:ext uri="{FF2B5EF4-FFF2-40B4-BE49-F238E27FC236}">
                <a16:creationId xmlns:a16="http://schemas.microsoft.com/office/drawing/2014/main" id="{82B72F9F-DC9D-B84D-982A-E21C35E660D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4043" y="3685334"/>
            <a:ext cx="388973" cy="388973"/>
          </a:xfrm>
          <a:prstGeom prst="rect">
            <a:avLst/>
          </a:prstGeom>
        </p:spPr>
      </p:pic>
      <p:pic>
        <p:nvPicPr>
          <p:cNvPr id="8" name="Bildobjekt 7">
            <a:extLst>
              <a:ext uri="{FF2B5EF4-FFF2-40B4-BE49-F238E27FC236}">
                <a16:creationId xmlns:a16="http://schemas.microsoft.com/office/drawing/2014/main" id="{CC8DC4A9-8CAB-8C48-8180-A47FCF3D1B5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64355" y="3685334"/>
            <a:ext cx="388973" cy="388973"/>
          </a:xfrm>
          <a:prstGeom prst="rect">
            <a:avLst/>
          </a:prstGeom>
        </p:spPr>
      </p:pic>
    </p:spTree>
    <p:extLst>
      <p:ext uri="{BB962C8B-B14F-4D97-AF65-F5344CB8AC3E}">
        <p14:creationId xmlns:p14="http://schemas.microsoft.com/office/powerpoint/2010/main" val="3329540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1. Intro och avslut">
  <a:themeElements>
    <a:clrScheme name="Egen 1">
      <a:dk1>
        <a:srgbClr val="0D1628"/>
      </a:dk1>
      <a:lt1>
        <a:srgbClr val="FFFFFF"/>
      </a:lt1>
      <a:dk2>
        <a:srgbClr val="8EAEB8"/>
      </a:dk2>
      <a:lt2>
        <a:srgbClr val="FAF4DA"/>
      </a:lt2>
      <a:accent1>
        <a:srgbClr val="33586B"/>
      </a:accent1>
      <a:accent2>
        <a:srgbClr val="BE4350"/>
      </a:accent2>
      <a:accent3>
        <a:srgbClr val="FAA7A3"/>
      </a:accent3>
      <a:accent4>
        <a:srgbClr val="EFC561"/>
      </a:accent4>
      <a:accent5>
        <a:srgbClr val="BACFD8"/>
      </a:accent5>
      <a:accent6>
        <a:srgbClr val="EDCCB6"/>
      </a:accent6>
      <a:hlink>
        <a:srgbClr val="B9CFD7"/>
      </a:hlink>
      <a:folHlink>
        <a:srgbClr val="FAA7A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6" id="{4314DCCB-5D90-9240-A0EC-561393C69B12}" vid="{BCC5753D-1566-E047-9B5A-D15F36005347}"/>
    </a:ext>
  </a:extLst>
</a:theme>
</file>

<file path=ppt/theme/theme2.xml><?xml version="1.0" encoding="utf-8"?>
<a:theme xmlns:a="http://schemas.openxmlformats.org/drawingml/2006/main" name="2. Bild och text">
  <a:themeElements>
    <a:clrScheme name="Useit">
      <a:dk1>
        <a:srgbClr val="111111"/>
      </a:dk1>
      <a:lt1>
        <a:srgbClr val="FFFFFF"/>
      </a:lt1>
      <a:dk2>
        <a:srgbClr val="8EAEB8"/>
      </a:dk2>
      <a:lt2>
        <a:srgbClr val="FAF4DA"/>
      </a:lt2>
      <a:accent1>
        <a:srgbClr val="33586B"/>
      </a:accent1>
      <a:accent2>
        <a:srgbClr val="BE4350"/>
      </a:accent2>
      <a:accent3>
        <a:srgbClr val="FAA7A3"/>
      </a:accent3>
      <a:accent4>
        <a:srgbClr val="EFC561"/>
      </a:accent4>
      <a:accent5>
        <a:srgbClr val="BACFD8"/>
      </a:accent5>
      <a:accent6>
        <a:srgbClr val="EDCCB6"/>
      </a:accent6>
      <a:hlink>
        <a:srgbClr val="27607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6" id="{4314DCCB-5D90-9240-A0EC-561393C69B12}" vid="{0CC854E2-79B9-4F44-89E7-EC52C62762EF}"/>
    </a:ext>
  </a:extLst>
</a:theme>
</file>

<file path=ppt/theme/theme3.xml><?xml version="1.0" encoding="utf-8"?>
<a:theme xmlns:a="http://schemas.openxmlformats.org/drawingml/2006/main" name="Bara bilder">
  <a:themeElements>
    <a:clrScheme name="Useit">
      <a:dk1>
        <a:srgbClr val="111111"/>
      </a:dk1>
      <a:lt1>
        <a:srgbClr val="FFFFFF"/>
      </a:lt1>
      <a:dk2>
        <a:srgbClr val="8EAEB8"/>
      </a:dk2>
      <a:lt2>
        <a:srgbClr val="FAF4DA"/>
      </a:lt2>
      <a:accent1>
        <a:srgbClr val="33586B"/>
      </a:accent1>
      <a:accent2>
        <a:srgbClr val="BE4350"/>
      </a:accent2>
      <a:accent3>
        <a:srgbClr val="FAA7A3"/>
      </a:accent3>
      <a:accent4>
        <a:srgbClr val="EFC561"/>
      </a:accent4>
      <a:accent5>
        <a:srgbClr val="BACFD8"/>
      </a:accent5>
      <a:accent6>
        <a:srgbClr val="EDCCB6"/>
      </a:accent6>
      <a:hlink>
        <a:srgbClr val="27607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6" id="{4314DCCB-5D90-9240-A0EC-561393C69B12}" vid="{A6E15948-9D7F-AA4F-A8D1-78FC11D960F2}"/>
    </a:ext>
  </a:extLst>
</a:theme>
</file>

<file path=ppt/theme/theme4.xml><?xml version="1.0" encoding="utf-8"?>
<a:theme xmlns:a="http://schemas.openxmlformats.org/drawingml/2006/main" name="Enbart text">
  <a:themeElements>
    <a:clrScheme name="Useit">
      <a:dk1>
        <a:srgbClr val="111111"/>
      </a:dk1>
      <a:lt1>
        <a:srgbClr val="FFFFFF"/>
      </a:lt1>
      <a:dk2>
        <a:srgbClr val="8EAEB8"/>
      </a:dk2>
      <a:lt2>
        <a:srgbClr val="FAF4DA"/>
      </a:lt2>
      <a:accent1>
        <a:srgbClr val="33586B"/>
      </a:accent1>
      <a:accent2>
        <a:srgbClr val="BE4350"/>
      </a:accent2>
      <a:accent3>
        <a:srgbClr val="FAA7A3"/>
      </a:accent3>
      <a:accent4>
        <a:srgbClr val="EFC561"/>
      </a:accent4>
      <a:accent5>
        <a:srgbClr val="BACFD8"/>
      </a:accent5>
      <a:accent6>
        <a:srgbClr val="EDCCB6"/>
      </a:accent6>
      <a:hlink>
        <a:srgbClr val="27607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6" id="{4314DCCB-5D90-9240-A0EC-561393C69B12}" vid="{B1492380-3417-AE47-B9E7-C1707F794875}"/>
    </a:ext>
  </a:extLst>
</a:theme>
</file>

<file path=ppt/theme/theme5.xml><?xml version="1.0" encoding="utf-8"?>
<a:theme xmlns:a="http://schemas.openxmlformats.org/drawingml/2006/main" name="1_Enbart text">
  <a:themeElements>
    <a:clrScheme name="Useit">
      <a:dk1>
        <a:srgbClr val="111111"/>
      </a:dk1>
      <a:lt1>
        <a:srgbClr val="FFFFFF"/>
      </a:lt1>
      <a:dk2>
        <a:srgbClr val="8EAEB8"/>
      </a:dk2>
      <a:lt2>
        <a:srgbClr val="FAF4DA"/>
      </a:lt2>
      <a:accent1>
        <a:srgbClr val="33586B"/>
      </a:accent1>
      <a:accent2>
        <a:srgbClr val="BE4350"/>
      </a:accent2>
      <a:accent3>
        <a:srgbClr val="FAA7A3"/>
      </a:accent3>
      <a:accent4>
        <a:srgbClr val="EFC561"/>
      </a:accent4>
      <a:accent5>
        <a:srgbClr val="BACFD8"/>
      </a:accent5>
      <a:accent6>
        <a:srgbClr val="EDCCB6"/>
      </a:accent6>
      <a:hlink>
        <a:srgbClr val="27607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6" id="{4314DCCB-5D90-9240-A0EC-561393C69B12}" vid="{498FE914-353C-B448-86BA-F72A5E5FA572}"/>
    </a:ext>
  </a:extLst>
</a:theme>
</file>

<file path=ppt/theme/theme6.xml><?xml version="1.0" encoding="utf-8"?>
<a:theme xmlns:a="http://schemas.openxmlformats.org/drawingml/2006/main" name="6. Expertutvärdering">
  <a:themeElements>
    <a:clrScheme name="Useit">
      <a:dk1>
        <a:srgbClr val="111111"/>
      </a:dk1>
      <a:lt1>
        <a:srgbClr val="FFFFFF"/>
      </a:lt1>
      <a:dk2>
        <a:srgbClr val="8EAEB8"/>
      </a:dk2>
      <a:lt2>
        <a:srgbClr val="FAF4DA"/>
      </a:lt2>
      <a:accent1>
        <a:srgbClr val="33586B"/>
      </a:accent1>
      <a:accent2>
        <a:srgbClr val="BE4350"/>
      </a:accent2>
      <a:accent3>
        <a:srgbClr val="FAA7A3"/>
      </a:accent3>
      <a:accent4>
        <a:srgbClr val="EFC561"/>
      </a:accent4>
      <a:accent5>
        <a:srgbClr val="BACFD8"/>
      </a:accent5>
      <a:accent6>
        <a:srgbClr val="EDCCB6"/>
      </a:accent6>
      <a:hlink>
        <a:srgbClr val="27607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6" id="{4314DCCB-5D90-9240-A0EC-561393C69B12}" vid="{9B40B54C-69DB-5E40-BA3C-D953F5ADA832}"/>
    </a:ext>
  </a:extLst>
</a:theme>
</file>

<file path=ppt/theme/theme7.xml><?xml version="1.0" encoding="utf-8"?>
<a:theme xmlns:a="http://schemas.openxmlformats.org/drawingml/2006/main" name="5. Bakgrundsfärg">
  <a:themeElements>
    <a:clrScheme name="Useit">
      <a:dk1>
        <a:srgbClr val="111111"/>
      </a:dk1>
      <a:lt1>
        <a:srgbClr val="FFFFFF"/>
      </a:lt1>
      <a:dk2>
        <a:srgbClr val="8EAEB8"/>
      </a:dk2>
      <a:lt2>
        <a:srgbClr val="FAF4DA"/>
      </a:lt2>
      <a:accent1>
        <a:srgbClr val="33586B"/>
      </a:accent1>
      <a:accent2>
        <a:srgbClr val="BE4350"/>
      </a:accent2>
      <a:accent3>
        <a:srgbClr val="FAA7A3"/>
      </a:accent3>
      <a:accent4>
        <a:srgbClr val="EFC561"/>
      </a:accent4>
      <a:accent5>
        <a:srgbClr val="BACFD8"/>
      </a:accent5>
      <a:accent6>
        <a:srgbClr val="EDCCB6"/>
      </a:accent6>
      <a:hlink>
        <a:srgbClr val="27607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6" id="{4314DCCB-5D90-9240-A0EC-561393C69B12}" vid="{CAF2E1DB-2073-2247-91CF-E9090C1E7558}"/>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cadb7f3-fa9e-49f1-b86f-a910b55c6c6a">
      <Terms xmlns="http://schemas.microsoft.com/office/infopath/2007/PartnerControls"/>
    </lcf76f155ced4ddcb4097134ff3c332f>
    <TaxCatchAll xmlns="11ff6c8f-d779-4496-b21e-86cdbac8f00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1137FE644AE0304FA0E83EDE25ABF3CA" ma:contentTypeVersion="17" ma:contentTypeDescription="Skapa ett nytt dokument." ma:contentTypeScope="" ma:versionID="3315c801b4e8b7c9a5180fa015ad7838">
  <xsd:schema xmlns:xsd="http://www.w3.org/2001/XMLSchema" xmlns:xs="http://www.w3.org/2001/XMLSchema" xmlns:p="http://schemas.microsoft.com/office/2006/metadata/properties" xmlns:ns2="ccadb7f3-fa9e-49f1-b86f-a910b55c6c6a" xmlns:ns3="11ff6c8f-d779-4496-b21e-86cdbac8f00b" targetNamespace="http://schemas.microsoft.com/office/2006/metadata/properties" ma:root="true" ma:fieldsID="7ba7a926e39f1aa6520a7c6a4532aebe" ns2:_="" ns3:_="">
    <xsd:import namespace="ccadb7f3-fa9e-49f1-b86f-a910b55c6c6a"/>
    <xsd:import namespace="11ff6c8f-d779-4496-b21e-86cdbac8f00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adb7f3-fa9e-49f1-b86f-a910b55c6c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f0b55175-007c-43b1-bf8e-b2af567efe5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ff6c8f-d779-4496-b21e-86cdbac8f00b" elementFormDefault="qualified">
    <xsd:import namespace="http://schemas.microsoft.com/office/2006/documentManagement/types"/>
    <xsd:import namespace="http://schemas.microsoft.com/office/infopath/2007/PartnerControls"/>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688e5a20-6a84-407c-907c-016c56eb9adb}" ma:internalName="TaxCatchAll" ma:showField="CatchAllData" ma:web="11ff6c8f-d779-4496-b21e-86cdbac8f0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76A633-25A0-486D-A589-05D5C09AC3D4}">
  <ds:schemaRefs>
    <ds:schemaRef ds:uri="11ff6c8f-d779-4496-b21e-86cdbac8f00b"/>
    <ds:schemaRef ds:uri="http://purl.org/dc/elements/1.1/"/>
    <ds:schemaRef ds:uri="http://schemas.microsoft.com/office/2006/documentManagement/types"/>
    <ds:schemaRef ds:uri="http://schemas.microsoft.com/office/2006/metadata/properties"/>
    <ds:schemaRef ds:uri="http://www.w3.org/XML/1998/namespace"/>
    <ds:schemaRef ds:uri="http://purl.org/dc/terms/"/>
    <ds:schemaRef ds:uri="http://schemas.microsoft.com/office/infopath/2007/PartnerControls"/>
    <ds:schemaRef ds:uri="http://schemas.openxmlformats.org/package/2006/metadata/core-properties"/>
    <ds:schemaRef ds:uri="ccadb7f3-fa9e-49f1-b86f-a910b55c6c6a"/>
    <ds:schemaRef ds:uri="http://purl.org/dc/dcmitype/"/>
  </ds:schemaRefs>
</ds:datastoreItem>
</file>

<file path=customXml/itemProps2.xml><?xml version="1.0" encoding="utf-8"?>
<ds:datastoreItem xmlns:ds="http://schemas.openxmlformats.org/officeDocument/2006/customXml" ds:itemID="{8CA122C5-51BD-4973-B014-CC6526C8A8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adb7f3-fa9e-49f1-b86f-a910b55c6c6a"/>
    <ds:schemaRef ds:uri="11ff6c8f-d779-4496-b21e-86cdbac8f0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F6E3434-AC45-466B-A8FD-D88A143964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501</TotalTime>
  <Words>2390</Words>
  <Application>Microsoft Office PowerPoint</Application>
  <PresentationFormat>Bredbild</PresentationFormat>
  <Paragraphs>338</Paragraphs>
  <Slides>63</Slides>
  <Notes>38</Notes>
  <HiddenSlides>0</HiddenSlides>
  <MMClips>0</MMClips>
  <ScaleCrop>false</ScaleCrop>
  <HeadingPairs>
    <vt:vector size="6" baseType="variant">
      <vt:variant>
        <vt:lpstr>Använt teckensnitt</vt:lpstr>
      </vt:variant>
      <vt:variant>
        <vt:i4>12</vt:i4>
      </vt:variant>
      <vt:variant>
        <vt:lpstr>Tema</vt:lpstr>
      </vt:variant>
      <vt:variant>
        <vt:i4>7</vt:i4>
      </vt:variant>
      <vt:variant>
        <vt:lpstr>Bildrubriker</vt:lpstr>
      </vt:variant>
      <vt:variant>
        <vt:i4>63</vt:i4>
      </vt:variant>
    </vt:vector>
  </HeadingPairs>
  <TitlesOfParts>
    <vt:vector size="82" baseType="lpstr">
      <vt:lpstr>Century Gothic</vt:lpstr>
      <vt:lpstr>Georgia</vt:lpstr>
      <vt:lpstr>Arial</vt:lpstr>
      <vt:lpstr>Poppins Medium</vt:lpstr>
      <vt:lpstr>Poppins SemiBold</vt:lpstr>
      <vt:lpstr>Wingdings</vt:lpstr>
      <vt:lpstr>Tahoma</vt:lpstr>
      <vt:lpstr>Times New Roman</vt:lpstr>
      <vt:lpstr>Calibri</vt:lpstr>
      <vt:lpstr>Poppins</vt:lpstr>
      <vt:lpstr>Edwardian Script ITC</vt:lpstr>
      <vt:lpstr>Poppins Light</vt:lpstr>
      <vt:lpstr>1. Intro och avslut</vt:lpstr>
      <vt:lpstr>2. Bild och text</vt:lpstr>
      <vt:lpstr>Bara bilder</vt:lpstr>
      <vt:lpstr>Enbart text</vt:lpstr>
      <vt:lpstr>1_Enbart text</vt:lpstr>
      <vt:lpstr>6. Expertutvärdering</vt:lpstr>
      <vt:lpstr>5. Bakgrundsfärg</vt:lpstr>
      <vt:lpstr>Publicera tillgängligt del 2</vt:lpstr>
      <vt:lpstr>Del 1: Uppgiften</vt:lpstr>
      <vt:lpstr>Del 2: </vt:lpstr>
      <vt:lpstr>Redaktionellt innehåll Kontraster, text, bilder, dokument och mycket mer!</vt:lpstr>
      <vt:lpstr>Färgblindhet</vt:lpstr>
      <vt:lpstr>Använd goda kontraster mellan text och bakgrund</vt:lpstr>
      <vt:lpstr>Exempel på text mot bakgrund</vt:lpstr>
      <vt:lpstr>Exempel på kontrastvärden</vt:lpstr>
      <vt:lpstr>Vilken kontrast behövs</vt:lpstr>
      <vt:lpstr>Tänk på kontraster</vt:lpstr>
      <vt:lpstr>Kontraster</vt:lpstr>
      <vt:lpstr>Exempel på sida i gråskala</vt:lpstr>
      <vt:lpstr>Exempel på Useits webbplats med olika  typer av färgblindhet</vt:lpstr>
      <vt:lpstr>Otydligt diagram</vt:lpstr>
      <vt:lpstr>Tydligt diagram</vt:lpstr>
      <vt:lpstr>Otydliga grafer</vt:lpstr>
      <vt:lpstr>Tydliga grafer</vt:lpstr>
      <vt:lpstr>Film</vt:lpstr>
      <vt:lpstr>Syntolkning</vt:lpstr>
      <vt:lpstr>Syntolkning</vt:lpstr>
      <vt:lpstr>Syntolkning</vt:lpstr>
      <vt:lpstr>Tips för tillgänglig film</vt:lpstr>
      <vt:lpstr>Glöm inte dokumenten!</vt:lpstr>
      <vt:lpstr>Alla dokument som laddas upp ska vara tillgänglighetssäkrade.</vt:lpstr>
      <vt:lpstr>Innan vi publicerar dokument…</vt:lpstr>
      <vt:lpstr>Typsnitt Och språkligt innehåll</vt:lpstr>
      <vt:lpstr>Seriffer</vt:lpstr>
      <vt:lpstr>Kursiva, feta och snirkliga typsnitt </vt:lpstr>
      <vt:lpstr>Skriv vårdat, enkelt  och begripligt.</vt:lpstr>
      <vt:lpstr>Ha läsaren i fokus och håll det relevant.</vt:lpstr>
      <vt:lpstr>Begriplig text tips</vt:lpstr>
      <vt:lpstr>Tips för begriplig text</vt:lpstr>
      <vt:lpstr>Förklara inte bara med text</vt:lpstr>
      <vt:lpstr>Bilder Och alternativtexter</vt:lpstr>
      <vt:lpstr>Angående bilder..</vt:lpstr>
      <vt:lpstr>Bild av text</vt:lpstr>
      <vt:lpstr>Hur det ser ut med verktyget på</vt:lpstr>
      <vt:lpstr>Några sista ord om alternativtexter…</vt:lpstr>
      <vt:lpstr>En bra alt-text är…</vt:lpstr>
      <vt:lpstr>Alt-text exempel 1</vt:lpstr>
      <vt:lpstr>Alt-text exempel 2</vt:lpstr>
      <vt:lpstr>Alt-text exempel 3</vt:lpstr>
      <vt:lpstr>Bra och mindre bra alternativtext exempel 1</vt:lpstr>
      <vt:lpstr>Bra och mindre bra alternativtext exempel 2</vt:lpstr>
      <vt:lpstr>Komplicerade bilder</vt:lpstr>
      <vt:lpstr>Egenkontroll Hur kan du själv testa en webbplats eller ett dokument?</vt:lpstr>
      <vt:lpstr>Paul J Adam’s bookmarklets</vt:lpstr>
      <vt:lpstr>Colour Contrast Analyser</vt:lpstr>
      <vt:lpstr>Microsoft Office</vt:lpstr>
      <vt:lpstr>Tillgänglighet i Office365</vt:lpstr>
      <vt:lpstr>Hitta verktyg för tillgänglighet i Office365</vt:lpstr>
      <vt:lpstr>Hitta undermenyn för tillgänglighetsverktyg</vt:lpstr>
      <vt:lpstr>Tillgänglighetsassistenten i Word</vt:lpstr>
      <vt:lpstr>Fliken Hjälpmedel i PowerPoint</vt:lpstr>
      <vt:lpstr>Acrobat Pro</vt:lpstr>
      <vt:lpstr>Verktygsmenyn i Adobe Acrobat</vt:lpstr>
      <vt:lpstr>Tillgänglighetsverktyg i Adobe Acrobat</vt:lpstr>
      <vt:lpstr>Tillgänglighetskontroll i Adobe Acrobat</vt:lpstr>
      <vt:lpstr>Resultat av tillgänglighetskontroll i Adobe Acrobat</vt:lpstr>
      <vt:lpstr>Tillgänglighetsproblem som kräver manuell kontroll</vt:lpstr>
      <vt:lpstr>Testa med era medarbetare</vt:lpstr>
      <vt:lpstr>Frågor?</vt:lpstr>
      <vt:lpstr>Tack!  Följ oss gärna på Linkedin!</vt:lpstr>
    </vt:vector>
  </TitlesOfParts>
  <Manager/>
  <Company>Useit Consulting Sverige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Publicera tillgängligt SRF del 2</dc:title>
  <dc:subject>Digital tillgänglighet</dc:subject>
  <dc:creator>Sandra Eriksson</dc:creator>
  <cp:keywords/>
  <dc:description/>
  <cp:lastModifiedBy>Sofia Abrahamsson</cp:lastModifiedBy>
  <cp:revision>3</cp:revision>
  <dcterms:created xsi:type="dcterms:W3CDTF">2023-06-02T10:33:34Z</dcterms:created>
  <dcterms:modified xsi:type="dcterms:W3CDTF">2024-06-13T13:23:53Z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0x0101001137FE644AE0304FA0E83EDE25ABF3CA</vt:lpwstr>
  </property>
  <property fmtid="{D5CDD505-2E9C-101B-9397-08002B2CF9AE}" pid="3" name="MediaServiceImageTags">
    <vt:lpwstr/>
  </property>
</Properties>
</file>